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6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Anton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FiraSans-bold.fntdata"/><Relationship Id="rId10" Type="http://schemas.openxmlformats.org/officeDocument/2006/relationships/slide" Target="slides/slide6.xml"/><Relationship Id="rId32" Type="http://schemas.openxmlformats.org/officeDocument/2006/relationships/font" Target="fonts/FiraSans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-italic.fntdata"/><Relationship Id="rId15" Type="http://schemas.openxmlformats.org/officeDocument/2006/relationships/slide" Target="slides/slide11.xml"/><Relationship Id="rId37" Type="http://schemas.openxmlformats.org/officeDocument/2006/relationships/font" Target="fonts/Oswald-bold.fntdata"/><Relationship Id="rId14" Type="http://schemas.openxmlformats.org/officeDocument/2006/relationships/slide" Target="slides/slide10.xml"/><Relationship Id="rId36" Type="http://schemas.openxmlformats.org/officeDocument/2006/relationships/font" Target="fonts/Oswald-regular.fntdata"/><Relationship Id="rId17" Type="http://schemas.openxmlformats.org/officeDocument/2006/relationships/slide" Target="slides/slide13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2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(Fullscreen box)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to talk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/read slide/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2d32caf4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2d32caf4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2d32caf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2d32caf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Popular, Visible Birds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9a3739c85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9a3739c85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still a lot of birds!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ML to ID them?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984bc8f50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984bc8f50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NN: A powerful tool inspired by how brains work.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CNN is MAINLY composed of two different types of what are called layers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Convolution Layers: Highlight visual details, such as edges or blurs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Pooling layer: Reduces resolution to boost speed.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84bc8f50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84bc8f50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just any, this pretrained on ImageNet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massive online database to train Computer Vision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19 layers per name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Ends in softmax, which makes final decision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2d32caf4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2d32caf4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 build this?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84bc8f50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84bc8f50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a3739c8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a3739c8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a3739c85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a3739c85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Hurdle: A lot of birds just look the same.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 thought each of these pairs was the same species.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picture is unique species.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can’t tell these apart haha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a3739c85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9a3739c85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2d32caf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2d32ca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 we’ll cover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 few words about 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Tanzania, birds, and the problem we are trying to solve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How I tried to solve that problem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My Results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to do next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84bc8f50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84bc8f50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a3739c85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a3739c85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84bc8f50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984bc8f50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Fully-connected:  Convolutions that affect the entire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Merlin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2d32caf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2d32caf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2d32caf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2d32caf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/read slide/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I’m combining all 3 of my passions  STOP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2d32ca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2d32ca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our context: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84bc8f50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84bc8f5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Tanzania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population STOP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&gt; 11% birds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84bc8f5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84bc8f5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/Read Slide?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2d32caf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2d32caf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/read slide/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our problem: how do we identify all these birds?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2d32caf41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2d32caf41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understand the problem now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/read slide/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flipH="1">
            <a:off x="3326150" y="3449491"/>
            <a:ext cx="2496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2583350" y="1198100"/>
            <a:ext cx="3982200" cy="23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68366" y="-1077940"/>
            <a:ext cx="10169504" cy="7820440"/>
            <a:chOff x="-668366" y="-1077940"/>
            <a:chExt cx="101695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rect b="b" l="l" r="r" t="t"/>
              <a:pathLst>
                <a:path extrusionOk="0" h="4291" w="38579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rect b="b" l="l" r="r" t="t"/>
              <a:pathLst>
                <a:path extrusionOk="0" h="5504" w="13874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rect b="b" l="l" r="r" t="t"/>
              <a:pathLst>
                <a:path extrusionOk="0" h="11266" w="8588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rect b="b" l="l" r="r" t="t"/>
              <a:pathLst>
                <a:path extrusionOk="0" h="4611" w="13935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rect b="b" l="l" r="r" t="t"/>
              <a:pathLst>
                <a:path extrusionOk="0" h="13190" w="11396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rect b="b" l="l" r="r" t="t"/>
              <a:pathLst>
                <a:path extrusionOk="0" h="6907" w="9931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rect b="b" l="l" r="r" t="t"/>
              <a:pathLst>
                <a:path extrusionOk="0" h="5183" w="10946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rect b="b" l="l" r="r" t="t"/>
              <a:pathLst>
                <a:path extrusionOk="0" h="16898" w="7133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rgbClr val="9AC8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rect b="b" l="l" r="r" t="t"/>
              <a:pathLst>
                <a:path extrusionOk="0" h="7688" w="11586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rect b="b" l="l" r="r" t="t"/>
              <a:pathLst>
                <a:path extrusionOk="0" h="8450" w="7765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rect b="b" l="l" r="r" t="t"/>
              <a:pathLst>
                <a:path extrusionOk="0" h="8649" w="2739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rect b="b" l="l" r="r" t="t"/>
              <a:pathLst>
                <a:path extrusionOk="0" h="11656" w="10815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rect b="b" l="l" r="r" t="t"/>
              <a:pathLst>
                <a:path extrusionOk="0" h="9854" w="13242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rect b="b" l="l" r="r" t="t"/>
              <a:pathLst>
                <a:path extrusionOk="0" h="12800" w="7765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rect b="b" l="l" r="r" t="t"/>
              <a:pathLst>
                <a:path extrusionOk="0" h="13120" w="7453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rect b="b" l="l" r="r" t="t"/>
              <a:pathLst>
                <a:path extrusionOk="0" h="11266" w="11335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rect b="b" l="l" r="r" t="t"/>
              <a:pathLst>
                <a:path extrusionOk="0" h="6275" w="8718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rect b="b" l="l" r="r" t="t"/>
              <a:pathLst>
                <a:path extrusionOk="0" h="5504" w="13935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rect b="b" l="l" r="r" t="t"/>
              <a:pathLst>
                <a:path extrusionOk="0" h="21509" w="10815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467126" y="198801"/>
              <a:ext cx="1765942" cy="1157872"/>
            </a:xfrm>
            <a:custGeom>
              <a:rect b="b" l="l" r="r" t="t"/>
              <a:pathLst>
                <a:path extrusionOk="0" h="8892" w="13562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rect b="b" l="l" r="r" t="t"/>
              <a:pathLst>
                <a:path extrusionOk="0" h="6846" w="12921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rect b="b" l="l" r="r" t="t"/>
              <a:pathLst>
                <a:path extrusionOk="0" h="11075" w="11586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rect b="b" l="l" r="r" t="t"/>
              <a:pathLst>
                <a:path extrusionOk="0" h="6405" w="8718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rect b="b" l="l" r="r" t="t"/>
              <a:pathLst>
                <a:path extrusionOk="0" h="6266" w="7193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rect b="b" l="l" r="r" t="t"/>
              <a:pathLst>
                <a:path extrusionOk="0" h="9343" w="637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rect b="b" l="l" r="r" t="t"/>
              <a:pathLst>
                <a:path extrusionOk="0" h="6977" w="1280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20" name="Google Shape;220;p11"/>
            <p:cNvSpPr/>
            <p:nvPr/>
          </p:nvSpPr>
          <p:spPr>
            <a:xfrm>
              <a:off x="172252" y="5061393"/>
              <a:ext cx="1058420" cy="663420"/>
            </a:xfrm>
            <a:custGeom>
              <a:rect b="b" l="l" r="r" t="t"/>
              <a:pathLst>
                <a:path extrusionOk="0" h="6785" w="10825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4441619" y="4435227"/>
              <a:ext cx="2228401" cy="1365070"/>
            </a:xfrm>
            <a:custGeom>
              <a:rect b="b" l="l" r="r" t="t"/>
              <a:pathLst>
                <a:path extrusionOk="0" h="13961" w="22791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4441619" y="4379298"/>
              <a:ext cx="1350671" cy="1376901"/>
            </a:xfrm>
            <a:custGeom>
              <a:rect b="b" l="l" r="r" t="t"/>
              <a:pathLst>
                <a:path extrusionOk="0" h="14082" w="13814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66361" y="3828518"/>
              <a:ext cx="1593838" cy="1232875"/>
            </a:xfrm>
            <a:custGeom>
              <a:rect b="b" l="l" r="r" t="t"/>
              <a:pathLst>
                <a:path extrusionOk="0" h="12609" w="16301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72252" y="4141210"/>
              <a:ext cx="1487948" cy="1583602"/>
            </a:xfrm>
            <a:custGeom>
              <a:rect b="b" l="l" r="r" t="t"/>
              <a:pathLst>
                <a:path extrusionOk="0" h="16196" w="15218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4485716" y="3872616"/>
              <a:ext cx="1306574" cy="562709"/>
            </a:xfrm>
            <a:custGeom>
              <a:rect b="b" l="l" r="r" t="t"/>
              <a:pathLst>
                <a:path extrusionOk="0" h="5755" w="13363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6831741" y="3133810"/>
              <a:ext cx="1251526" cy="1308261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7423185" y="3133810"/>
              <a:ext cx="1064286" cy="1320972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660102" y="3872616"/>
              <a:ext cx="1051575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558165" y="3571853"/>
              <a:ext cx="865118" cy="1264261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5792192" y="4435227"/>
              <a:ext cx="877828" cy="1365070"/>
            </a:xfrm>
            <a:custGeom>
              <a:rect b="b" l="l" r="r" t="t"/>
              <a:pathLst>
                <a:path extrusionOk="0" h="13961" w="8978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5792192" y="3571853"/>
              <a:ext cx="1039647" cy="1264261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4597571" y="3296414"/>
              <a:ext cx="1194719" cy="1138911"/>
            </a:xfrm>
            <a:custGeom>
              <a:rect b="b" l="l" r="r" t="t"/>
              <a:pathLst>
                <a:path extrusionOk="0" h="11648" w="12219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5655795" y="3296414"/>
              <a:ext cx="1176044" cy="1138911"/>
            </a:xfrm>
            <a:custGeom>
              <a:rect b="b" l="l" r="r" t="t"/>
              <a:pathLst>
                <a:path extrusionOk="0" h="11648" w="12028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6558165" y="4836016"/>
              <a:ext cx="1307356" cy="9642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6558165" y="4441974"/>
              <a:ext cx="1307356" cy="944823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6669923" y="5386699"/>
              <a:ext cx="1954728" cy="482238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7423185" y="4441974"/>
              <a:ext cx="1064286" cy="944823"/>
            </a:xfrm>
            <a:custGeom>
              <a:rect b="b" l="l" r="r" t="t"/>
              <a:pathLst>
                <a:path extrusionOk="0" h="9663" w="10885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3956164" y="4379298"/>
              <a:ext cx="529650" cy="1376901"/>
            </a:xfrm>
            <a:custGeom>
              <a:rect b="b" l="l" r="r" t="t"/>
              <a:pathLst>
                <a:path extrusionOk="0" h="14082" w="5417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-14108" y="3828518"/>
              <a:ext cx="186458" cy="1859041"/>
            </a:xfrm>
            <a:custGeom>
              <a:rect b="b" l="l" r="r" t="t"/>
              <a:pathLst>
                <a:path extrusionOk="0" h="19013" w="1907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-14108" y="5061393"/>
              <a:ext cx="298313" cy="626166"/>
            </a:xfrm>
            <a:custGeom>
              <a:rect b="b" l="l" r="r" t="t"/>
              <a:pathLst>
                <a:path extrusionOk="0" h="6404" w="3051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14108" y="5474796"/>
              <a:ext cx="1244780" cy="250017"/>
            </a:xfrm>
            <a:custGeom>
              <a:rect b="b" l="l" r="r" t="t"/>
              <a:pathLst>
                <a:path extrusionOk="0" h="2557" w="12731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230574" y="4141210"/>
              <a:ext cx="971008" cy="1583602"/>
            </a:xfrm>
            <a:custGeom>
              <a:rect b="b" l="l" r="r" t="t"/>
              <a:pathLst>
                <a:path extrusionOk="0" h="16196" w="9931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230574" y="4974078"/>
              <a:ext cx="1326031" cy="869436"/>
            </a:xfrm>
            <a:custGeom>
              <a:rect b="b" l="l" r="r" t="t"/>
              <a:pathLst>
                <a:path extrusionOk="0" h="8892" w="13562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1660102" y="4141210"/>
              <a:ext cx="1051575" cy="832965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2201485" y="4974078"/>
              <a:ext cx="927009" cy="869436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3128396" y="4867305"/>
              <a:ext cx="827865" cy="450851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3526636" y="4867305"/>
              <a:ext cx="915081" cy="888894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169962" y="2915180"/>
              <a:ext cx="1157466" cy="913436"/>
            </a:xfrm>
            <a:custGeom>
              <a:rect b="b" l="l" r="r" t="t"/>
              <a:pathLst>
                <a:path extrusionOk="0" h="9342" w="11838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987406" y="3465960"/>
              <a:ext cx="971008" cy="675348"/>
            </a:xfrm>
            <a:custGeom>
              <a:rect b="b" l="l" r="r" t="t"/>
              <a:pathLst>
                <a:path extrusionOk="0" h="6907" w="9931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66361" y="3465960"/>
              <a:ext cx="1593838" cy="675348"/>
            </a:xfrm>
            <a:custGeom>
              <a:rect b="b" l="l" r="r" t="t"/>
              <a:pathLst>
                <a:path extrusionOk="0" h="6907" w="16301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2201485" y="4266561"/>
              <a:ext cx="790613" cy="707615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2201485" y="4536035"/>
              <a:ext cx="927009" cy="650806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2992000" y="4536035"/>
              <a:ext cx="964262" cy="650806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7865424" y="4454685"/>
              <a:ext cx="1138791" cy="932112"/>
            </a:xfrm>
            <a:custGeom>
              <a:rect b="b" l="l" r="r" t="t"/>
              <a:pathLst>
                <a:path extrusionOk="0" h="9533" w="11647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7865424" y="5380734"/>
              <a:ext cx="1138791" cy="488202"/>
            </a:xfrm>
            <a:custGeom>
              <a:rect b="b" l="l" r="r" t="t"/>
              <a:pathLst>
                <a:path extrusionOk="0" h="4993" w="11647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8487374" y="4454685"/>
              <a:ext cx="1101539" cy="926147"/>
            </a:xfrm>
            <a:custGeom>
              <a:rect b="b" l="l" r="r" t="t"/>
              <a:pathLst>
                <a:path extrusionOk="0" h="9472" w="11266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624553" y="5380734"/>
              <a:ext cx="759325" cy="488202"/>
            </a:xfrm>
            <a:custGeom>
              <a:rect b="b" l="l" r="r" t="t"/>
              <a:pathLst>
                <a:path extrusionOk="0" h="4993" w="7766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9004215" y="4560578"/>
              <a:ext cx="584697" cy="1195622"/>
            </a:xfrm>
            <a:custGeom>
              <a:rect b="b" l="l" r="r" t="t"/>
              <a:pathLst>
                <a:path extrusionOk="0" h="12228" w="598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8083170" y="3133810"/>
              <a:ext cx="1138889" cy="1320972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8487374" y="3340512"/>
              <a:ext cx="1101539" cy="1220164"/>
            </a:xfrm>
            <a:custGeom>
              <a:rect b="b" l="l" r="r" t="t"/>
              <a:pathLst>
                <a:path extrusionOk="0" h="12479" w="11266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2556507" y="5186744"/>
              <a:ext cx="777902" cy="656771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rgbClr val="91BF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3128396" y="5186744"/>
              <a:ext cx="398337" cy="425429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3334312" y="5318059"/>
              <a:ext cx="1107405" cy="438140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1958317" y="3721843"/>
              <a:ext cx="753360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-169962" y="2915180"/>
              <a:ext cx="236421" cy="2772380"/>
            </a:xfrm>
            <a:custGeom>
              <a:rect b="b" l="l" r="r" t="t"/>
              <a:pathLst>
                <a:path extrusionOk="0" h="28354" w="2418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2661518" y="3721843"/>
              <a:ext cx="330579" cy="814290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2661518" y="3490502"/>
              <a:ext cx="1419309" cy="1045631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2992000" y="3490502"/>
              <a:ext cx="1088828" cy="1376901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3956164" y="3490502"/>
              <a:ext cx="529650" cy="1376901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4080730" y="3490502"/>
              <a:ext cx="516939" cy="888894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CUSTOM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/>
          <p:nvPr>
            <p:ph idx="1" type="subTitle"/>
          </p:nvPr>
        </p:nvSpPr>
        <p:spPr>
          <a:xfrm flipH="1">
            <a:off x="3716838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3"/>
          <p:cNvSpPr txBox="1"/>
          <p:nvPr>
            <p:ph idx="2" type="subTitle"/>
          </p:nvPr>
        </p:nvSpPr>
        <p:spPr>
          <a:xfrm flipH="1">
            <a:off x="6194988" y="3752787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3" type="subTitle"/>
          </p:nvPr>
        </p:nvSpPr>
        <p:spPr>
          <a:xfrm flipH="1">
            <a:off x="1146363" y="3752812"/>
            <a:ext cx="1710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type="title"/>
          </p:nvPr>
        </p:nvSpPr>
        <p:spPr>
          <a:xfrm>
            <a:off x="1260225" y="2972693"/>
            <a:ext cx="1482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hasCustomPrompt="1" idx="4" type="title"/>
          </p:nvPr>
        </p:nvSpPr>
        <p:spPr>
          <a:xfrm>
            <a:off x="3818840" y="2972693"/>
            <a:ext cx="1506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hasCustomPrompt="1" idx="5" type="title"/>
          </p:nvPr>
        </p:nvSpPr>
        <p:spPr>
          <a:xfrm>
            <a:off x="6287331" y="2972693"/>
            <a:ext cx="15021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79" name="Google Shape;279;p13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280" name="Google Shape;280;p13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rect b="b" l="l" r="r" t="t"/>
              <a:pathLst>
                <a:path extrusionOk="0" h="27151" w="69375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3"/>
          <p:cNvSpPr txBox="1"/>
          <p:nvPr>
            <p:ph idx="6" type="title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13"/>
          <p:cNvSpPr/>
          <p:nvPr/>
        </p:nvSpPr>
        <p:spPr>
          <a:xfrm rot="10429783">
            <a:off x="5688826" y="958084"/>
            <a:ext cx="2725413" cy="791928"/>
          </a:xfrm>
          <a:custGeom>
            <a:rect b="b" l="l" r="r" t="t"/>
            <a:pathLst>
              <a:path extrusionOk="0" h="15068" w="40101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14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287" name="Google Shape;287;p14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rect b="b" l="l" r="r" t="t"/>
              <a:pathLst>
                <a:path extrusionOk="0" h="30273" w="53254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rect b="b" l="l" r="r" t="t"/>
              <a:pathLst>
                <a:path extrusionOk="0" h="47010" w="30637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14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290" name="Google Shape;290;p14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rect b="b" l="l" r="r" t="t"/>
                <a:pathLst>
                  <a:path extrusionOk="0" h="73146" w="82666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rect b="b" l="l" r="r" t="t"/>
                <a:pathLst>
                  <a:path extrusionOk="0" h="37758" w="71678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rect b="b" l="l" r="r" t="t"/>
                <a:pathLst>
                  <a:path extrusionOk="0" h="48015" w="49856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rect b="b" l="l" r="r" t="t"/>
                <a:pathLst>
                  <a:path extrusionOk="0" h="23388" w="57738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14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rect b="b" l="l" r="r" t="t"/>
              <a:pathLst>
                <a:path extrusionOk="0" h="28326" w="14549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4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297" name="Google Shape;297;p14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rect b="b" l="l" r="r" t="t"/>
                <a:pathLst>
                  <a:path extrusionOk="0" h="31262" w="46329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rect b="b" l="l" r="r" t="t"/>
                <a:pathLst>
                  <a:path extrusionOk="0" h="28326" w="14549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4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rect b="b" l="l" r="r" t="t"/>
              <a:pathLst>
                <a:path extrusionOk="0" h="4291" w="1897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4"/>
          <p:cNvSpPr txBox="1"/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14"/>
          <p:cNvSpPr txBox="1"/>
          <p:nvPr>
            <p:ph idx="1" type="subTitle"/>
          </p:nvPr>
        </p:nvSpPr>
        <p:spPr>
          <a:xfrm>
            <a:off x="2094221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14"/>
          <p:cNvSpPr txBox="1"/>
          <p:nvPr>
            <p:ph idx="2" type="subTitle"/>
          </p:nvPr>
        </p:nvSpPr>
        <p:spPr>
          <a:xfrm>
            <a:off x="4678796" y="4016571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5" name="Google Shape;305;p14"/>
          <p:cNvSpPr txBox="1"/>
          <p:nvPr>
            <p:ph hasCustomPrompt="1"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14"/>
          <p:cNvSpPr txBox="1"/>
          <p:nvPr>
            <p:ph hasCustomPrompt="1"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7" name="Google Shape;307;p14"/>
          <p:cNvSpPr txBox="1"/>
          <p:nvPr>
            <p:ph hasCustomPrompt="1" idx="5" type="title"/>
          </p:nvPr>
        </p:nvSpPr>
        <p:spPr>
          <a:xfrm>
            <a:off x="2501169" y="321696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8" name="Google Shape;308;p14"/>
          <p:cNvSpPr txBox="1"/>
          <p:nvPr>
            <p:ph hasCustomPrompt="1" idx="6" type="title"/>
          </p:nvPr>
        </p:nvSpPr>
        <p:spPr>
          <a:xfrm>
            <a:off x="5089762" y="321696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14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9" type="subTitle"/>
          </p:nvPr>
        </p:nvSpPr>
        <p:spPr>
          <a:xfrm>
            <a:off x="4567075" y="3667521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13" type="subTitle"/>
          </p:nvPr>
        </p:nvSpPr>
        <p:spPr>
          <a:xfrm>
            <a:off x="2093196" y="23422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14"/>
          <p:cNvSpPr txBox="1"/>
          <p:nvPr>
            <p:ph idx="14" type="subTitle"/>
          </p:nvPr>
        </p:nvSpPr>
        <p:spPr>
          <a:xfrm>
            <a:off x="4682796" y="23398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14"/>
          <p:cNvSpPr txBox="1"/>
          <p:nvPr>
            <p:ph idx="15" type="subTitle"/>
          </p:nvPr>
        </p:nvSpPr>
        <p:spPr>
          <a:xfrm>
            <a:off x="1973950" y="3667521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 txBox="1"/>
          <p:nvPr>
            <p:ph idx="1" type="subTitle"/>
          </p:nvPr>
        </p:nvSpPr>
        <p:spPr>
          <a:xfrm>
            <a:off x="76804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7" name="Google Shape;317;p15"/>
          <p:cNvSpPr txBox="1"/>
          <p:nvPr>
            <p:ph idx="2" type="subTitle"/>
          </p:nvPr>
        </p:nvSpPr>
        <p:spPr>
          <a:xfrm>
            <a:off x="6207714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8" name="Google Shape;318;p15"/>
          <p:cNvSpPr txBox="1"/>
          <p:nvPr>
            <p:ph idx="3" type="subTitle"/>
          </p:nvPr>
        </p:nvSpPr>
        <p:spPr>
          <a:xfrm>
            <a:off x="3480150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9" name="Google Shape;319;p15"/>
          <p:cNvSpPr txBox="1"/>
          <p:nvPr>
            <p:ph idx="4" type="subTitle"/>
          </p:nvPr>
        </p:nvSpPr>
        <p:spPr>
          <a:xfrm>
            <a:off x="3480150" y="2366228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0" name="Google Shape;320;p15"/>
          <p:cNvSpPr txBox="1"/>
          <p:nvPr>
            <p:ph idx="5" type="subTitle"/>
          </p:nvPr>
        </p:nvSpPr>
        <p:spPr>
          <a:xfrm>
            <a:off x="767699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1" name="Google Shape;321;p15"/>
          <p:cNvSpPr txBox="1"/>
          <p:nvPr>
            <p:ph idx="6" type="subTitle"/>
          </p:nvPr>
        </p:nvSpPr>
        <p:spPr>
          <a:xfrm>
            <a:off x="6207665" y="4015271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22" name="Google Shape;322;p15"/>
          <p:cNvSpPr txBox="1"/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3" name="Google Shape;323;p15"/>
          <p:cNvSpPr txBox="1"/>
          <p:nvPr>
            <p:ph hasCustomPrompt="1" idx="7" type="title"/>
          </p:nvPr>
        </p:nvSpPr>
        <p:spPr>
          <a:xfrm>
            <a:off x="108465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5"/>
          <p:cNvSpPr txBox="1"/>
          <p:nvPr>
            <p:ph hasCustomPrompt="1" idx="8" type="title"/>
          </p:nvPr>
        </p:nvSpPr>
        <p:spPr>
          <a:xfrm>
            <a:off x="108465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5"/>
          <p:cNvSpPr txBox="1"/>
          <p:nvPr>
            <p:ph hasCustomPrompt="1" idx="9" type="title"/>
          </p:nvPr>
        </p:nvSpPr>
        <p:spPr>
          <a:xfrm>
            <a:off x="37903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5"/>
          <p:cNvSpPr txBox="1"/>
          <p:nvPr>
            <p:ph hasCustomPrompt="1" idx="13" type="title"/>
          </p:nvPr>
        </p:nvSpPr>
        <p:spPr>
          <a:xfrm>
            <a:off x="37903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5"/>
          <p:cNvSpPr txBox="1"/>
          <p:nvPr>
            <p:ph hasCustomPrompt="1" idx="14" type="title"/>
          </p:nvPr>
        </p:nvSpPr>
        <p:spPr>
          <a:xfrm>
            <a:off x="6550900" y="1939097"/>
            <a:ext cx="1549800" cy="3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15"/>
          <p:cNvSpPr txBox="1"/>
          <p:nvPr>
            <p:ph hasCustomPrompt="1" idx="15" type="title"/>
          </p:nvPr>
        </p:nvSpPr>
        <p:spPr>
          <a:xfrm>
            <a:off x="6550900" y="3594327"/>
            <a:ext cx="15498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9" name="Google Shape;329;p15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330" name="Google Shape;330;p15"/>
            <p:cNvSpPr/>
            <p:nvPr/>
          </p:nvSpPr>
          <p:spPr>
            <a:xfrm flipH="1" rot="1681108">
              <a:off x="368919" y="128847"/>
              <a:ext cx="1195191" cy="878340"/>
            </a:xfrm>
            <a:custGeom>
              <a:rect b="b" l="l" r="r" t="t"/>
              <a:pathLst>
                <a:path extrusionOk="0" h="7999" w="10885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flipH="1" rot="1681108">
              <a:off x="319773" y="-263125"/>
              <a:ext cx="1412159" cy="977385"/>
            </a:xfrm>
            <a:custGeom>
              <a:rect b="b" l="l" r="r" t="t"/>
              <a:pathLst>
                <a:path extrusionOk="0" h="8901" w="12861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15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333" name="Google Shape;333;p15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rect b="b" l="l" r="r" t="t"/>
              <a:pathLst>
                <a:path extrusionOk="0" h="6405" w="8718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rect b="b" l="l" r="r" t="t"/>
              <a:pathLst>
                <a:path extrusionOk="0" h="6275" w="8718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5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336" name="Google Shape;336;p15"/>
            <p:cNvSpPr/>
            <p:nvPr/>
          </p:nvSpPr>
          <p:spPr>
            <a:xfrm flipH="1" rot="7900665">
              <a:off x="7975906" y="-11169"/>
              <a:ext cx="1930694" cy="638887"/>
            </a:xfrm>
            <a:custGeom>
              <a:rect b="b" l="l" r="r" t="t"/>
              <a:pathLst>
                <a:path extrusionOk="0" h="4611" w="13935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flipH="1" rot="7900665">
              <a:off x="8201184" y="66070"/>
              <a:ext cx="1790205" cy="948562"/>
            </a:xfrm>
            <a:custGeom>
              <a:rect b="b" l="l" r="r" t="t"/>
              <a:pathLst>
                <a:path extrusionOk="0" h="6846" w="12921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339" name="Google Shape;339;p15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16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343" name="Google Shape;343;p16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6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346" name="Google Shape;346;p16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6"/>
          <p:cNvSpPr txBox="1"/>
          <p:nvPr>
            <p:ph type="ctrTitle"/>
          </p:nvPr>
        </p:nvSpPr>
        <p:spPr>
          <a:xfrm flipH="1">
            <a:off x="1016108" y="730130"/>
            <a:ext cx="3524100" cy="66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9" name="Google Shape;349;p16"/>
          <p:cNvSpPr txBox="1"/>
          <p:nvPr>
            <p:ph idx="1" type="subTitle"/>
          </p:nvPr>
        </p:nvSpPr>
        <p:spPr>
          <a:xfrm flipH="1">
            <a:off x="13180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0" name="Google Shape;350;p16"/>
          <p:cNvSpPr txBox="1"/>
          <p:nvPr>
            <p:ph idx="2" type="ctrTitle"/>
          </p:nvPr>
        </p:nvSpPr>
        <p:spPr>
          <a:xfrm flipH="1">
            <a:off x="4603800" y="730130"/>
            <a:ext cx="3524100" cy="66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16"/>
          <p:cNvSpPr txBox="1"/>
          <p:nvPr>
            <p:ph idx="3" type="subTitle"/>
          </p:nvPr>
        </p:nvSpPr>
        <p:spPr>
          <a:xfrm flipH="1">
            <a:off x="49057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4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grpSp>
        <p:nvGrpSpPr>
          <p:cNvPr id="362" name="Google Shape;362;p17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363" name="Google Shape;363;p17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17"/>
          <p:cNvGrpSpPr/>
          <p:nvPr/>
        </p:nvGrpSpPr>
        <p:grpSpPr>
          <a:xfrm flipH="1" rot="-8654756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367" name="Google Shape;367;p17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/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18"/>
          <p:cNvSpPr txBox="1"/>
          <p:nvPr>
            <p:ph idx="1" type="subTitle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/>
        </p:nvSpPr>
        <p:spPr>
          <a:xfrm>
            <a:off x="2534150" y="389365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3" name="Google Shape;373;p18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374" name="Google Shape;374;p18"/>
            <p:cNvSpPr/>
            <p:nvPr/>
          </p:nvSpPr>
          <p:spPr>
            <a:xfrm flipH="1" rot="10800000">
              <a:off x="2528417" y="4296750"/>
              <a:ext cx="967982" cy="1063446"/>
            </a:xfrm>
            <a:custGeom>
              <a:rect b="b" l="l" r="r" t="t"/>
              <a:pathLst>
                <a:path extrusionOk="0" h="11396" w="10373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rgbClr val="93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 flipH="1" rot="10800000">
              <a:off x="1393851" y="5873546"/>
              <a:ext cx="1021453" cy="483665"/>
            </a:xfrm>
            <a:custGeom>
              <a:rect b="b" l="l" r="r" t="t"/>
              <a:pathLst>
                <a:path extrusionOk="0" h="5183" w="10946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rgbClr val="93C2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 flipH="1" rot="10800000">
              <a:off x="2284949" y="4296755"/>
              <a:ext cx="1211448" cy="1576879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3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 flipH="1" rot="10800000">
              <a:off x="2284949" y="5360110"/>
              <a:ext cx="1211448" cy="638852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rgbClr val="A2CC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 flipH="1" rot="10800000">
              <a:off x="1393851" y="5491131"/>
              <a:ext cx="891182" cy="866080"/>
            </a:xfrm>
            <a:custGeom>
              <a:rect b="b" l="l" r="r" t="t"/>
              <a:pathLst>
                <a:path extrusionOk="0" h="9281" w="955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 flipH="1" rot="10800000">
              <a:off x="1862870" y="4296755"/>
              <a:ext cx="665634" cy="1576879"/>
            </a:xfrm>
            <a:custGeom>
              <a:rect b="b" l="l" r="r" t="t"/>
              <a:pathLst>
                <a:path extrusionOk="0" h="16898" w="7133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 flipH="1" rot="10800000">
              <a:off x="1803892" y="4296751"/>
              <a:ext cx="724610" cy="1194464"/>
            </a:xfrm>
            <a:custGeom>
              <a:rect b="b" l="l" r="r" t="t"/>
              <a:pathLst>
                <a:path extrusionOk="0" h="12800" w="7765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rgbClr val="CCD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 flipH="1" rot="10800000">
              <a:off x="953948" y="5132885"/>
              <a:ext cx="909006" cy="1224326"/>
            </a:xfrm>
            <a:custGeom>
              <a:rect b="b" l="l" r="r" t="t"/>
              <a:pathLst>
                <a:path extrusionOk="0" h="13120" w="9741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 flipH="1" rot="10800000">
              <a:off x="953948" y="5060928"/>
              <a:ext cx="909006" cy="430287"/>
            </a:xfrm>
            <a:custGeom>
              <a:rect b="b" l="l" r="r" t="t"/>
              <a:pathLst>
                <a:path extrusionOk="0" h="4611" w="9741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rgbClr val="B9D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 flipH="1" rot="10800000">
              <a:off x="1376120" y="4582956"/>
              <a:ext cx="486837" cy="908259"/>
            </a:xfrm>
            <a:custGeom>
              <a:rect b="b" l="l" r="r" t="t"/>
              <a:pathLst>
                <a:path extrusionOk="0" h="9733" w="5217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rgbClr val="B4D4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 flipH="1" rot="10800000">
              <a:off x="2284949" y="5873546"/>
              <a:ext cx="403598" cy="471533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 flipH="1" rot="10800000">
              <a:off x="2284949" y="5873546"/>
              <a:ext cx="1003630" cy="471533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1C0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18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387" name="Google Shape;387;p18"/>
            <p:cNvSpPr/>
            <p:nvPr/>
          </p:nvSpPr>
          <p:spPr>
            <a:xfrm flipH="1" rot="6242215">
              <a:off x="11419669" y="2416572"/>
              <a:ext cx="2794137" cy="1243092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rect b="b" l="l" r="r" t="t"/>
              <a:pathLst>
                <a:path extrusionOk="0" h="5755" w="13363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rect b="b" l="l" r="r" t="t"/>
              <a:pathLst>
                <a:path extrusionOk="0" h="4030" w="10755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rect b="b" l="l" r="r" t="t"/>
              <a:pathLst>
                <a:path extrusionOk="0" h="11648" w="12219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rect b="b" l="l" r="r" t="t"/>
              <a:pathLst>
                <a:path extrusionOk="0" h="11648" w="12028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rect b="b" l="l" r="r" t="t"/>
              <a:pathLst>
                <a:path extrusionOk="0" h="12479" w="11266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rect b="b" l="l" r="r" t="t"/>
              <a:pathLst>
                <a:path extrusionOk="0" h="5572" w="7705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rect b="b" l="l" r="r" t="t"/>
              <a:pathLst>
                <a:path extrusionOk="0" h="14082" w="11136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8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409" name="Google Shape;409;p18"/>
            <p:cNvSpPr/>
            <p:nvPr/>
          </p:nvSpPr>
          <p:spPr>
            <a:xfrm flipH="1" rot="10800000">
              <a:off x="5401030" y="-140973"/>
              <a:ext cx="1057754" cy="938649"/>
            </a:xfrm>
            <a:custGeom>
              <a:rect b="b" l="l" r="r" t="t"/>
              <a:pathLst>
                <a:path extrusionOk="0" h="4161" w="11335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rgbClr val="B8D6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 flipH="1" rot="10800000">
              <a:off x="5709913" y="-170299"/>
              <a:ext cx="1770233" cy="967975"/>
            </a:xfrm>
            <a:custGeom>
              <a:rect b="b" l="l" r="r" t="t"/>
              <a:pathLst>
                <a:path extrusionOk="0" h="4291" w="1897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 flipH="1" rot="10800000">
              <a:off x="5181079" y="-9909"/>
              <a:ext cx="528924" cy="807585"/>
            </a:xfrm>
            <a:custGeom>
              <a:rect b="b" l="l" r="r" t="t"/>
              <a:pathLst>
                <a:path extrusionOk="0" h="3580" w="5668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solidFill>
          <a:schemeClr val="accen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 txBox="1"/>
          <p:nvPr>
            <p:ph type="title"/>
          </p:nvPr>
        </p:nvSpPr>
        <p:spPr>
          <a:xfrm>
            <a:off x="2159025" y="2911400"/>
            <a:ext cx="51510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414" name="Google Shape;414;p19"/>
          <p:cNvSpPr txBox="1"/>
          <p:nvPr>
            <p:ph idx="1" type="subTitle"/>
          </p:nvPr>
        </p:nvSpPr>
        <p:spPr>
          <a:xfrm>
            <a:off x="1580250" y="1669275"/>
            <a:ext cx="59835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5" name="Google Shape;415;p19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416" name="Google Shape;416;p19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19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419" name="Google Shape;419;p19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1">
  <p:cSld name="CUSTOM_8">
    <p:bg>
      <p:bgPr>
        <a:solidFill>
          <a:schemeClr val="accen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hasCustomPrompt="1"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4" name="Google Shape;424;p20"/>
          <p:cNvSpPr txBox="1"/>
          <p:nvPr>
            <p:ph idx="1" type="subTitle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425" name="Google Shape;425;p20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426" name="Google Shape;426;p20"/>
            <p:cNvSpPr/>
            <p:nvPr/>
          </p:nvSpPr>
          <p:spPr>
            <a:xfrm flipH="1" rot="-5400000">
              <a:off x="1108456" y="-613589"/>
              <a:ext cx="1989853" cy="1458902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rect b="b" l="l" r="r" t="t"/>
              <a:pathLst>
                <a:path extrusionOk="0" h="8449" w="16552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 flipH="1" rot="-5715920">
              <a:off x="635749" y="596635"/>
              <a:ext cx="653435" cy="83649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 flipH="1" rot="-5715920">
              <a:off x="-496211" y="876219"/>
              <a:ext cx="1252621" cy="1032489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 flipH="1" rot="-9420525">
              <a:off x="2592716" y="-222695"/>
              <a:ext cx="603695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 flipH="1" rot="-5715920">
              <a:off x="866513" y="-932928"/>
              <a:ext cx="1586181" cy="2064734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 flipH="1" rot="-5715920">
              <a:off x="91581" y="-247397"/>
              <a:ext cx="1586181" cy="83649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rgbClr val="97C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flipH="1" rot="-5715920">
              <a:off x="11554" y="-612848"/>
              <a:ext cx="528442" cy="617416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flipH="1" rot="-5715920">
              <a:off x="-345216" y="-221687"/>
              <a:ext cx="1314079" cy="617416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flipH="1" rot="-5715920">
              <a:off x="-1381307" y="592993"/>
              <a:ext cx="2396010" cy="508424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flipH="1" rot="-5715920">
              <a:off x="-960371" y="523730"/>
              <a:ext cx="2038258" cy="961620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rect b="b" l="l" r="r" t="t"/>
              <a:pathLst>
                <a:path extrusionOk="0" h="8771" w="7444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rect b="b" l="l" r="r" t="t"/>
              <a:pathLst>
                <a:path extrusionOk="0" h="9221" w="16552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rect b="b" l="l" r="r" t="t"/>
              <a:pathLst>
                <a:path extrusionOk="0" h="10373" w="9109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 flipH="1" rot="-8451730">
              <a:off x="8826161" y="2808408"/>
              <a:ext cx="537162" cy="881723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454" name="Google Shape;454;p20"/>
              <p:cNvSpPr/>
              <p:nvPr/>
            </p:nvSpPr>
            <p:spPr>
              <a:xfrm flipH="1" rot="-4055609">
                <a:off x="7767601" y="3156231"/>
                <a:ext cx="2476557" cy="1517088"/>
              </a:xfrm>
              <a:custGeom>
                <a:rect b="b" l="l" r="r" t="t"/>
                <a:pathLst>
                  <a:path extrusionOk="0" h="13961" w="22791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 flipH="1" rot="-4055609">
                <a:off x="6138556" y="4578334"/>
                <a:ext cx="1390897" cy="1453953"/>
              </a:xfrm>
              <a:custGeom>
                <a:rect b="b" l="l" r="r" t="t"/>
                <a:pathLst>
                  <a:path extrusionOk="0" h="13380" w="1280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 flipH="1" rot="-4055609">
                <a:off x="6978469" y="4299432"/>
                <a:ext cx="961458" cy="1405053"/>
              </a:xfrm>
              <a:custGeom>
                <a:rect b="b" l="l" r="r" t="t"/>
                <a:pathLst>
                  <a:path extrusionOk="0" h="12930" w="8848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 flipH="1" rot="-4055609">
                <a:off x="8232041" y="3850037"/>
                <a:ext cx="975584" cy="1517088"/>
              </a:xfrm>
              <a:custGeom>
                <a:rect b="b" l="l" r="r" t="t"/>
                <a:pathLst>
                  <a:path extrusionOk="0" h="13961" w="8978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 flipH="1" rot="-4055609">
                <a:off x="7168993" y="3602100"/>
                <a:ext cx="1155423" cy="1405053"/>
              </a:xfrm>
              <a:custGeom>
                <a:rect b="b" l="l" r="r" t="t"/>
                <a:pathLst>
                  <a:path extrusionOk="0" h="12930" w="10633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 flipH="1" rot="-4055609">
                <a:off x="7783798" y="5165288"/>
                <a:ext cx="1452944" cy="1071665"/>
              </a:xfrm>
              <a:custGeom>
                <a:rect b="b" l="l" r="r" t="t"/>
                <a:pathLst>
                  <a:path extrusionOk="0" h="9862" w="13371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 flipH="1" rot="-4055609">
                <a:off x="7368946" y="5005059"/>
                <a:ext cx="1452944" cy="1050041"/>
              </a:xfrm>
              <a:custGeom>
                <a:rect b="b" l="l" r="r" t="t"/>
                <a:pathLst>
                  <a:path extrusionOk="0" h="9663" w="13371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1" name="Google Shape;461;p20"/>
            <p:cNvSpPr/>
            <p:nvPr/>
          </p:nvSpPr>
          <p:spPr>
            <a:xfrm flipH="1" rot="7173607">
              <a:off x="6984487" y="-472596"/>
              <a:ext cx="537132" cy="88170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p3"/>
          <p:cNvSpPr txBox="1"/>
          <p:nvPr>
            <p:ph hasCustomPrompt="1"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/>
          <p:nvPr>
            <p:ph idx="1" type="subTitle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rect b="b" l="l" r="r" t="t"/>
              <a:pathLst>
                <a:path extrusionOk="0" h="5053" w="14516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rect b="b" l="l" r="r" t="t"/>
              <a:pathLst>
                <a:path extrusionOk="0" h="13961" w="22791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rect b="b" l="l" r="r" t="t"/>
              <a:pathLst>
                <a:path extrusionOk="0" h="13380" w="1280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rect b="b" l="l" r="r" t="t"/>
              <a:pathLst>
                <a:path extrusionOk="0" h="8449" w="16552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rect b="b" l="l" r="r" t="t"/>
              <a:pathLst>
                <a:path extrusionOk="0" h="6846" w="5348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rect b="b" l="l" r="r" t="t"/>
              <a:pathLst>
                <a:path extrusionOk="0" h="8450" w="10252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rect b="b" l="l" r="r" t="t"/>
              <a:pathLst>
                <a:path extrusionOk="0" h="12930" w="8848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rect b="b" l="l" r="r" t="t"/>
              <a:pathLst>
                <a:path extrusionOk="0" h="13961" w="8978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rect b="b" l="l" r="r" t="t"/>
              <a:pathLst>
                <a:path extrusionOk="0" h="12930" w="10633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rect b="b" l="l" r="r" t="t"/>
              <a:pathLst>
                <a:path extrusionOk="0" h="16898" w="12982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rect b="b" l="l" r="r" t="t"/>
              <a:pathLst>
                <a:path extrusionOk="0" h="6846" w="12982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rect b="b" l="l" r="r" t="t"/>
              <a:pathLst>
                <a:path extrusionOk="0" h="8892" w="9481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rect b="b" l="l" r="r" t="t"/>
              <a:pathLst>
                <a:path extrusionOk="0" h="4611" w="8467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rect b="b" l="l" r="r" t="t"/>
              <a:pathLst>
                <a:path extrusionOk="0" h="9091" w="9359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rgbClr val="97C6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rect b="b" l="l" r="r" t="t"/>
              <a:pathLst>
                <a:path extrusionOk="0" h="6656" w="9862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rect b="b" l="l" r="r" t="t"/>
              <a:pathLst>
                <a:path extrusionOk="0" h="6717" w="7956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rect b="b" l="l" r="r" t="t"/>
              <a:pathLst>
                <a:path extrusionOk="0" h="2367" w="19281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rect b="b" l="l" r="r" t="t"/>
              <a:pathLst>
                <a:path extrusionOk="0" h="4351" w="4074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rect b="b" l="l" r="r" t="t"/>
              <a:pathLst>
                <a:path extrusionOk="0" h="4481" w="11326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rect b="b" l="l" r="r" t="t"/>
              <a:pathLst>
                <a:path extrusionOk="0" h="5053" w="4325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rgbClr val="98C3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rect b="b" l="l" r="r" t="t"/>
              <a:pathLst>
                <a:path extrusionOk="0" h="5053" w="10755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rect b="b" l="l" r="r" t="t"/>
              <a:pathLst>
                <a:path extrusionOk="0" h="4161" w="1961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rect b="b" l="l" r="r" t="t"/>
              <a:pathLst>
                <a:path extrusionOk="0" h="7870" w="16682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rect b="b" l="l" r="r" t="t"/>
              <a:pathLst>
                <a:path extrusionOk="0" h="8771" w="7444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rect b="b" l="l" r="r" t="t"/>
              <a:pathLst>
                <a:path extrusionOk="0" h="9221" w="16552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rect b="b" l="l" r="r" t="t"/>
              <a:pathLst>
                <a:path extrusionOk="0" h="7808" w="585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rect b="b" l="l" r="r" t="t"/>
              <a:pathLst>
                <a:path extrusionOk="0" h="10373" w="9109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-7196168">
              <a:off x="8560394" y="2433448"/>
              <a:ext cx="603687" cy="990916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 rot="-3880959">
              <a:off x="3031298" y="4711969"/>
              <a:ext cx="603692" cy="990902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 rot="7110552">
              <a:off x="-36148" y="2433459"/>
              <a:ext cx="603668" cy="990914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flipH="1" rot="6751560">
              <a:off x="6699962" y="4613442"/>
              <a:ext cx="603670" cy="990913"/>
            </a:xfrm>
            <a:custGeom>
              <a:rect b="b" l="l" r="r" t="t"/>
              <a:pathLst>
                <a:path extrusionOk="0" h="7618" w="6812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bg>
      <p:bgPr>
        <a:solidFill>
          <a:schemeClr val="accen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bg>
      <p:bgPr>
        <a:solidFill>
          <a:schemeClr val="accen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3"/>
          <p:cNvSpPr/>
          <p:nvPr/>
        </p:nvSpPr>
        <p:spPr>
          <a:xfrm rot="505862">
            <a:off x="3849637" y="2310913"/>
            <a:ext cx="4830090" cy="3332383"/>
          </a:xfrm>
          <a:custGeom>
            <a:rect b="b" l="l" r="r" t="t"/>
            <a:pathLst>
              <a:path extrusionOk="0" h="13961" w="22791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 rot="505862">
            <a:off x="3877817" y="2036230"/>
            <a:ext cx="2927597" cy="3361265"/>
          </a:xfrm>
          <a:custGeom>
            <a:rect b="b" l="l" r="r" t="t"/>
            <a:pathLst>
              <a:path extrusionOk="0" h="14082" w="13814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3"/>
          <p:cNvSpPr/>
          <p:nvPr/>
        </p:nvSpPr>
        <p:spPr>
          <a:xfrm rot="505862">
            <a:off x="4299923" y="830439"/>
            <a:ext cx="2832016" cy="1373674"/>
          </a:xfrm>
          <a:custGeom>
            <a:rect b="b" l="l" r="r" t="t"/>
            <a:pathLst>
              <a:path extrusionOk="0" h="5755" w="13363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3"/>
          <p:cNvSpPr/>
          <p:nvPr/>
        </p:nvSpPr>
        <p:spPr>
          <a:xfrm rot="505862">
            <a:off x="8730732" y="683380"/>
            <a:ext cx="1875154" cy="3086292"/>
          </a:xfrm>
          <a:custGeom>
            <a:rect b="b" l="l" r="r" t="t"/>
            <a:pathLst>
              <a:path extrusionOk="0" h="12930" w="8848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3"/>
          <p:cNvSpPr/>
          <p:nvPr/>
        </p:nvSpPr>
        <p:spPr>
          <a:xfrm rot="505862">
            <a:off x="6761219" y="2525520"/>
            <a:ext cx="1902705" cy="3332383"/>
          </a:xfrm>
          <a:custGeom>
            <a:rect b="b" l="l" r="r" t="t"/>
            <a:pathLst>
              <a:path extrusionOk="0" h="13961" w="8978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3"/>
          <p:cNvSpPr/>
          <p:nvPr/>
        </p:nvSpPr>
        <p:spPr>
          <a:xfrm rot="505862">
            <a:off x="7086365" y="467687"/>
            <a:ext cx="2253448" cy="3086292"/>
          </a:xfrm>
          <a:custGeom>
            <a:rect b="b" l="l" r="r" t="t"/>
            <a:pathLst>
              <a:path extrusionOk="0" h="12930" w="10633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3"/>
          <p:cNvSpPr/>
          <p:nvPr/>
        </p:nvSpPr>
        <p:spPr>
          <a:xfrm rot="505862">
            <a:off x="4644173" y="-550800"/>
            <a:ext cx="2589569" cy="2780288"/>
          </a:xfrm>
          <a:custGeom>
            <a:rect b="b" l="l" r="r" t="t"/>
            <a:pathLst>
              <a:path extrusionOk="0" h="11648" w="12219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3"/>
          <p:cNvSpPr/>
          <p:nvPr/>
        </p:nvSpPr>
        <p:spPr>
          <a:xfrm rot="505862">
            <a:off x="6913330" y="-217464"/>
            <a:ext cx="2549090" cy="2780288"/>
          </a:xfrm>
          <a:custGeom>
            <a:rect b="b" l="l" r="r" t="t"/>
            <a:pathLst>
              <a:path extrusionOk="0" h="11648" w="12028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3"/>
          <p:cNvSpPr/>
          <p:nvPr/>
        </p:nvSpPr>
        <p:spPr>
          <a:xfrm rot="505862">
            <a:off x="8326790" y="3810311"/>
            <a:ext cx="2833712" cy="2353984"/>
          </a:xfrm>
          <a:custGeom>
            <a:rect b="b" l="l" r="r" t="t"/>
            <a:pathLst>
              <a:path extrusionOk="0" h="9862" w="13371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3"/>
          <p:cNvSpPr/>
          <p:nvPr/>
        </p:nvSpPr>
        <p:spPr>
          <a:xfrm rot="505862">
            <a:off x="8471300" y="2859033"/>
            <a:ext cx="2833712" cy="2306484"/>
          </a:xfrm>
          <a:custGeom>
            <a:rect b="b" l="l" r="r" t="t"/>
            <a:pathLst>
              <a:path extrusionOk="0" h="9663" w="13371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3"/>
          <p:cNvSpPr/>
          <p:nvPr/>
        </p:nvSpPr>
        <p:spPr>
          <a:xfrm rot="505862">
            <a:off x="2846568" y="1751493"/>
            <a:ext cx="1148023" cy="3361265"/>
          </a:xfrm>
          <a:custGeom>
            <a:rect b="b" l="l" r="r" t="t"/>
            <a:pathLst>
              <a:path extrusionOk="0" h="14082" w="5417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 rot="505862">
            <a:off x="-1042354" y="2699963"/>
            <a:ext cx="2009305" cy="2122452"/>
          </a:xfrm>
          <a:custGeom>
            <a:rect b="b" l="l" r="r" t="t"/>
            <a:pathLst>
              <a:path extrusionOk="0" h="8892" w="9481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"/>
          <p:cNvSpPr/>
          <p:nvPr/>
        </p:nvSpPr>
        <p:spPr>
          <a:xfrm rot="505862">
            <a:off x="1059318" y="2726467"/>
            <a:ext cx="1794409" cy="1100610"/>
          </a:xfrm>
          <a:custGeom>
            <a:rect b="b" l="l" r="r" t="t"/>
            <a:pathLst>
              <a:path extrusionOk="0" h="4611" w="8467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"/>
          <p:cNvSpPr/>
          <p:nvPr/>
        </p:nvSpPr>
        <p:spPr>
          <a:xfrm rot="505862">
            <a:off x="1833775" y="2861109"/>
            <a:ext cx="1983450" cy="2169952"/>
          </a:xfrm>
          <a:custGeom>
            <a:rect b="b" l="l" r="r" t="t"/>
            <a:pathLst>
              <a:path extrusionOk="0" h="9091" w="9359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3"/>
          <p:cNvSpPr/>
          <p:nvPr/>
        </p:nvSpPr>
        <p:spPr>
          <a:xfrm rot="505862">
            <a:off x="-758578" y="971912"/>
            <a:ext cx="1713663" cy="1727416"/>
          </a:xfrm>
          <a:custGeom>
            <a:rect b="b" l="l" r="r" t="t"/>
            <a:pathLst>
              <a:path extrusionOk="0" h="7237" w="8086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"/>
          <p:cNvSpPr/>
          <p:nvPr/>
        </p:nvSpPr>
        <p:spPr>
          <a:xfrm rot="505862">
            <a:off x="-846455" y="1645061"/>
            <a:ext cx="2009305" cy="1588736"/>
          </a:xfrm>
          <a:custGeom>
            <a:rect b="b" l="l" r="r" t="t"/>
            <a:pathLst>
              <a:path extrusionOk="0" h="6656" w="9481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3"/>
          <p:cNvSpPr/>
          <p:nvPr/>
        </p:nvSpPr>
        <p:spPr>
          <a:xfrm rot="505862">
            <a:off x="848052" y="1902206"/>
            <a:ext cx="2090051" cy="1588736"/>
          </a:xfrm>
          <a:custGeom>
            <a:rect b="b" l="l" r="r" t="t"/>
            <a:pathLst>
              <a:path extrusionOk="0" h="6656" w="9862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3"/>
          <p:cNvSpPr/>
          <p:nvPr/>
        </p:nvSpPr>
        <p:spPr>
          <a:xfrm rot="505862">
            <a:off x="-317460" y="3305446"/>
            <a:ext cx="1686113" cy="1603296"/>
          </a:xfrm>
          <a:custGeom>
            <a:rect b="b" l="l" r="r" t="t"/>
            <a:pathLst>
              <a:path extrusionOk="0" h="6717" w="7956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rgbClr val="91B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3"/>
          <p:cNvSpPr/>
          <p:nvPr/>
        </p:nvSpPr>
        <p:spPr>
          <a:xfrm rot="505862">
            <a:off x="954571" y="3429931"/>
            <a:ext cx="863402" cy="1038550"/>
          </a:xfrm>
          <a:custGeom>
            <a:rect b="b" l="l" r="r" t="t"/>
            <a:pathLst>
              <a:path extrusionOk="0" h="4351" w="4074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3"/>
          <p:cNvSpPr/>
          <p:nvPr/>
        </p:nvSpPr>
        <p:spPr>
          <a:xfrm rot="505862">
            <a:off x="1338497" y="3924973"/>
            <a:ext cx="2400316" cy="1069580"/>
          </a:xfrm>
          <a:custGeom>
            <a:rect b="b" l="l" r="r" t="t"/>
            <a:pathLst>
              <a:path extrusionOk="0" h="4481" w="11326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3"/>
          <p:cNvSpPr/>
          <p:nvPr/>
        </p:nvSpPr>
        <p:spPr>
          <a:xfrm rot="505862">
            <a:off x="-1055430" y="-424524"/>
            <a:ext cx="1632918" cy="1329994"/>
          </a:xfrm>
          <a:custGeom>
            <a:rect b="b" l="l" r="r" t="t"/>
            <a:pathLst>
              <a:path extrusionOk="0" h="5572" w="7705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3"/>
          <p:cNvSpPr/>
          <p:nvPr/>
        </p:nvSpPr>
        <p:spPr>
          <a:xfrm rot="505862">
            <a:off x="409033" y="-271780"/>
            <a:ext cx="716534" cy="1987830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"/>
          <p:cNvSpPr/>
          <p:nvPr/>
        </p:nvSpPr>
        <p:spPr>
          <a:xfrm rot="505862">
            <a:off x="437680" y="-660476"/>
            <a:ext cx="3076371" cy="2552576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3"/>
          <p:cNvSpPr/>
          <p:nvPr/>
        </p:nvSpPr>
        <p:spPr>
          <a:xfrm rot="505862">
            <a:off x="1090855" y="-612331"/>
            <a:ext cx="2360049" cy="3361265"/>
          </a:xfrm>
          <a:custGeom>
            <a:rect b="b" l="l" r="r" t="t"/>
            <a:pathLst>
              <a:path extrusionOk="0" h="14082" w="11136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3"/>
          <p:cNvSpPr/>
          <p:nvPr/>
        </p:nvSpPr>
        <p:spPr>
          <a:xfrm rot="505862">
            <a:off x="3164668" y="-394773"/>
            <a:ext cx="1148023" cy="3361265"/>
          </a:xfrm>
          <a:custGeom>
            <a:rect b="b" l="l" r="r" t="t"/>
            <a:pathLst>
              <a:path extrusionOk="0" h="14082" w="5417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3"/>
          <p:cNvSpPr/>
          <p:nvPr/>
        </p:nvSpPr>
        <p:spPr>
          <a:xfrm rot="505862">
            <a:off x="3519228" y="-350769"/>
            <a:ext cx="1120472" cy="2169952"/>
          </a:xfrm>
          <a:custGeom>
            <a:rect b="b" l="l" r="r" t="t"/>
            <a:pathLst>
              <a:path extrusionOk="0" h="9091" w="5287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">
  <p:cSld name="CUSTOM_1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4"/>
          <p:cNvSpPr/>
          <p:nvPr/>
        </p:nvSpPr>
        <p:spPr>
          <a:xfrm flipH="1" rot="10800000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 txBox="1"/>
          <p:nvPr>
            <p:ph idx="1" type="subTitle"/>
          </p:nvPr>
        </p:nvSpPr>
        <p:spPr>
          <a:xfrm>
            <a:off x="6903114" y="2973475"/>
            <a:ext cx="16650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4"/>
          <p:cNvSpPr txBox="1"/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grpSp>
        <p:nvGrpSpPr>
          <p:cNvPr id="495" name="Google Shape;495;p24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496" name="Google Shape;496;p24"/>
            <p:cNvSpPr/>
            <p:nvPr/>
          </p:nvSpPr>
          <p:spPr>
            <a:xfrm>
              <a:off x="7399375" y="17283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7399375" y="2529525"/>
              <a:ext cx="1791950" cy="943950"/>
            </a:xfrm>
            <a:custGeom>
              <a:rect b="b" l="l" r="r" t="t"/>
              <a:pathLst>
                <a:path extrusionOk="0" h="37758" w="71678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7399375" y="1728350"/>
              <a:ext cx="1246400" cy="1200375"/>
            </a:xfrm>
            <a:custGeom>
              <a:rect b="b" l="l" r="r" t="t"/>
              <a:pathLst>
                <a:path extrusionOk="0" h="48015" w="49856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8022575" y="2972300"/>
              <a:ext cx="1443450" cy="584700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501" name="Google Shape;501;p24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rect b="b" l="l" r="r" t="t"/>
              <a:pathLst>
                <a:path extrusionOk="0" h="9343" w="637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rect b="b" l="l" r="r" t="t"/>
              <a:pathLst>
                <a:path extrusionOk="0" h="4932" w="19992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5"/>
          <p:cNvGrpSpPr/>
          <p:nvPr/>
        </p:nvGrpSpPr>
        <p:grpSpPr>
          <a:xfrm>
            <a:off x="-228599" y="-641903"/>
            <a:ext cx="10102552" cy="6227611"/>
            <a:chOff x="-228599" y="-641903"/>
            <a:chExt cx="10102552" cy="6227611"/>
          </a:xfrm>
        </p:grpSpPr>
        <p:sp>
          <p:nvSpPr>
            <p:cNvPr id="506" name="Google Shape;506;p25"/>
            <p:cNvSpPr/>
            <p:nvPr/>
          </p:nvSpPr>
          <p:spPr>
            <a:xfrm rot="4458719">
              <a:off x="905421" y="4525662"/>
              <a:ext cx="395357" cy="768715"/>
            </a:xfrm>
            <a:custGeom>
              <a:rect b="b" l="l" r="r" t="t"/>
              <a:pathLst>
                <a:path extrusionOk="0" h="7297" w="3753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 rot="4458719">
              <a:off x="1089663" y="4290902"/>
              <a:ext cx="785236" cy="1443355"/>
            </a:xfrm>
            <a:custGeom>
              <a:rect b="b" l="l" r="r" t="t"/>
              <a:pathLst>
                <a:path extrusionOk="0" h="13701" w="7454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 rot="-5244609">
              <a:off x="8497711" y="4524992"/>
              <a:ext cx="240373" cy="592123"/>
            </a:xfrm>
            <a:custGeom>
              <a:rect b="b" l="l" r="r" t="t"/>
              <a:pathLst>
                <a:path extrusionOk="0" h="8328" w="3381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 rot="-5244609">
              <a:off x="8035745" y="4041663"/>
              <a:ext cx="1032017" cy="760346"/>
            </a:xfrm>
            <a:custGeom>
              <a:rect b="b" l="l" r="r" t="t"/>
              <a:pathLst>
                <a:path extrusionOk="0" h="10694" w="14516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 rot="4458719">
              <a:off x="319352" y="4673981"/>
              <a:ext cx="731300" cy="357968"/>
            </a:xfrm>
            <a:custGeom>
              <a:rect b="b" l="l" r="r" t="t"/>
              <a:pathLst>
                <a:path extrusionOk="0" h="3398" w="6942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rot="4458719">
              <a:off x="-86644" y="4542442"/>
              <a:ext cx="731300" cy="849094"/>
            </a:xfrm>
            <a:custGeom>
              <a:rect b="b" l="l" r="r" t="t"/>
              <a:pathLst>
                <a:path extrusionOk="0" h="8060" w="6942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rect b="b" l="l" r="r" t="t"/>
              <a:pathLst>
                <a:path extrusionOk="0" h="14082" w="5417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rect b="b" l="l" r="r" t="t"/>
              <a:pathLst>
                <a:path extrusionOk="0" h="9091" w="5287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25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3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6"/>
          <p:cNvGrpSpPr/>
          <p:nvPr/>
        </p:nvGrpSpPr>
        <p:grpSpPr>
          <a:xfrm>
            <a:off x="-308960" y="-1002328"/>
            <a:ext cx="10250334" cy="6480902"/>
            <a:chOff x="-308960" y="-1002328"/>
            <a:chExt cx="10250334" cy="6480902"/>
          </a:xfrm>
        </p:grpSpPr>
        <p:sp>
          <p:nvSpPr>
            <p:cNvPr id="519" name="Google Shape;519;p26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 flipH="1" rot="6157856">
              <a:off x="8515077" y="373687"/>
              <a:ext cx="860775" cy="1322339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6"/>
            <p:cNvSpPr/>
            <p:nvPr/>
          </p:nvSpPr>
          <p:spPr>
            <a:xfrm flipH="1" rot="4137004">
              <a:off x="8739556" y="-28496"/>
              <a:ext cx="860408" cy="1322356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rect b="b" l="l" r="r" t="t"/>
              <a:pathLst>
                <a:path extrusionOk="0" h="13510" w="10885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rect b="b" l="l" r="r" t="t"/>
              <a:pathLst>
                <a:path extrusionOk="0" h="13510" w="11648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rect b="b" l="l" r="r" t="t"/>
              <a:pathLst>
                <a:path extrusionOk="0" h="7557" w="11648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flipH="1" rot="-5674165">
              <a:off x="-195172" y="3517340"/>
              <a:ext cx="657705" cy="734684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6"/>
            <p:cNvSpPr/>
            <p:nvPr/>
          </p:nvSpPr>
          <p:spPr>
            <a:xfrm flipH="1" rot="-7394290">
              <a:off x="-164079" y="3770322"/>
              <a:ext cx="517737" cy="962868"/>
            </a:xfrm>
            <a:custGeom>
              <a:rect b="b" l="l" r="r" t="t"/>
              <a:pathLst>
                <a:path extrusionOk="0" h="23388" w="57738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6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19750" y="1541011"/>
            <a:ext cx="7704300" cy="3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Lato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rect b="b" l="l" r="r" t="t"/>
              <a:pathLst>
                <a:path extrusionOk="0" h="13341" w="16682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ctrTitle"/>
          </p:nvPr>
        </p:nvSpPr>
        <p:spPr>
          <a:xfrm flipH="1">
            <a:off x="609916" y="2146195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 flipH="1">
            <a:off x="703175" y="2682950"/>
            <a:ext cx="37800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0" name="Google Shape;120;p5"/>
          <p:cNvSpPr txBox="1"/>
          <p:nvPr>
            <p:ph idx="2" type="ctrTitle"/>
          </p:nvPr>
        </p:nvSpPr>
        <p:spPr>
          <a:xfrm flipH="1">
            <a:off x="4652710" y="1940509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5"/>
          <p:cNvSpPr txBox="1"/>
          <p:nvPr>
            <p:ph idx="3" type="subTitle"/>
          </p:nvPr>
        </p:nvSpPr>
        <p:spPr>
          <a:xfrm flipH="1">
            <a:off x="4652700" y="2477259"/>
            <a:ext cx="37800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22" name="Google Shape;122;p5"/>
          <p:cNvSpPr txBox="1"/>
          <p:nvPr>
            <p:ph idx="4" type="title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rect b="b" l="l" r="r" t="t"/>
              <a:pathLst>
                <a:path extrusionOk="0" h="8519" w="10755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rect b="b" l="l" r="r" t="t"/>
              <a:pathLst>
                <a:path extrusionOk="0" h="7237" w="8086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rect b="b" l="l" r="r" t="t"/>
              <a:pathLst>
                <a:path extrusionOk="0" h="6656" w="9481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flipH="1" rot="-2418608">
              <a:off x="-364659" y="4199951"/>
              <a:ext cx="1998108" cy="332553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6"/>
          <p:cNvSpPr/>
          <p:nvPr/>
        </p:nvSpPr>
        <p:spPr>
          <a:xfrm flipH="1" rot="1724632">
            <a:off x="8525672" y="-237377"/>
            <a:ext cx="860856" cy="1322331"/>
          </a:xfrm>
          <a:custGeom>
            <a:rect b="b" l="l" r="r" t="t"/>
            <a:pathLst>
              <a:path extrusionOk="0" h="23388" w="57738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-295686">
            <a:off x="8201964" y="-564566"/>
            <a:ext cx="860301" cy="1322325"/>
          </a:xfrm>
          <a:custGeom>
            <a:rect b="b" l="l" r="r" t="t"/>
            <a:pathLst>
              <a:path extrusionOk="0" h="23388" w="57738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rect b="b" l="l" r="r" t="t"/>
            <a:pathLst>
              <a:path extrusionOk="0" h="13510" w="11648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rect b="b" l="l" r="r" t="t"/>
            <a:pathLst>
              <a:path extrusionOk="0" h="7557" w="11648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602350" y="1146000"/>
            <a:ext cx="2680800" cy="10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 flipH="1">
            <a:off x="601925" y="2310600"/>
            <a:ext cx="27606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7"/>
          <p:cNvSpPr/>
          <p:nvPr/>
        </p:nvSpPr>
        <p:spPr>
          <a:xfrm flipH="1" rot="-8598720">
            <a:off x="8280894" y="313121"/>
            <a:ext cx="2794705" cy="1153869"/>
          </a:xfrm>
          <a:custGeom>
            <a:rect b="b" l="l" r="r" t="t"/>
            <a:pathLst>
              <a:path extrusionOk="0" h="27151" w="53286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ctrTitle"/>
          </p:nvPr>
        </p:nvSpPr>
        <p:spPr>
          <a:xfrm flipH="1">
            <a:off x="5842734" y="3854631"/>
            <a:ext cx="27576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sp>
        <p:nvSpPr>
          <p:cNvPr id="142" name="Google Shape;142;p8"/>
          <p:cNvSpPr/>
          <p:nvPr/>
        </p:nvSpPr>
        <p:spPr>
          <a:xfrm rot="-10360964">
            <a:off x="-521983" y="2665571"/>
            <a:ext cx="1553510" cy="1256842"/>
          </a:xfrm>
          <a:custGeom>
            <a:rect b="b" l="l" r="r" t="t"/>
            <a:pathLst>
              <a:path extrusionOk="0" h="13381" w="16743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 rot="-3172801">
            <a:off x="8613666" y="700010"/>
            <a:ext cx="926132" cy="1414954"/>
          </a:xfrm>
          <a:custGeom>
            <a:rect b="b" l="l" r="r" t="t"/>
            <a:pathLst>
              <a:path extrusionOk="0" h="20416" w="13363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611">
            <a:off x="-1459355" y="3272985"/>
            <a:ext cx="3033485" cy="3391066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89">
            <a:off x="7567567" y="-442506"/>
            <a:ext cx="2222346" cy="211640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rect b="b" l="l" r="r" t="t"/>
              <a:pathLst>
                <a:path extrusionOk="0" h="73146" w="82666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rect b="b" l="l" r="r" t="t"/>
              <a:pathLst>
                <a:path extrusionOk="0" h="28326" w="14549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9900137">
            <a:off x="-15160" y="-707481"/>
            <a:ext cx="926134" cy="1414961"/>
          </a:xfrm>
          <a:custGeom>
            <a:rect b="b" l="l" r="r" t="t"/>
            <a:pathLst>
              <a:path extrusionOk="0" h="20416" w="13363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719750" y="1299888"/>
            <a:ext cx="3933600" cy="6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3" name="Google Shape;153;p9"/>
          <p:cNvSpPr txBox="1"/>
          <p:nvPr>
            <p:ph idx="1" type="subTitle"/>
          </p:nvPr>
        </p:nvSpPr>
        <p:spPr>
          <a:xfrm>
            <a:off x="719750" y="2281213"/>
            <a:ext cx="39336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4" name="Google Shape;154;p9"/>
          <p:cNvGrpSpPr/>
          <p:nvPr/>
        </p:nvGrpSpPr>
        <p:grpSpPr>
          <a:xfrm rot="5400000">
            <a:off x="7264493" y="620561"/>
            <a:ext cx="3531336" cy="2245120"/>
            <a:chOff x="-408775" y="-716093"/>
            <a:chExt cx="2528343" cy="1607446"/>
          </a:xfrm>
        </p:grpSpPr>
        <p:sp>
          <p:nvSpPr>
            <p:cNvPr id="155" name="Google Shape;155;p9"/>
            <p:cNvSpPr/>
            <p:nvPr/>
          </p:nvSpPr>
          <p:spPr>
            <a:xfrm>
              <a:off x="-408775" y="-476905"/>
              <a:ext cx="1194900" cy="1194372"/>
            </a:xfrm>
            <a:custGeom>
              <a:rect b="b" l="l" r="r" t="t"/>
              <a:pathLst>
                <a:path extrusionOk="0" h="26672" w="35738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rect b="b" l="l" r="r" t="t"/>
              <a:pathLst>
                <a:path extrusionOk="0" h="15068" w="40101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160" name="Google Shape;160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161" name="Google Shape;161;p10"/>
              <p:cNvSpPr/>
              <p:nvPr/>
            </p:nvSpPr>
            <p:spPr>
              <a:xfrm flipH="1" rot="8657482">
                <a:off x="4551907" y="4748865"/>
                <a:ext cx="1877323" cy="1630247"/>
              </a:xfrm>
              <a:custGeom>
                <a:rect b="b" l="l" r="r" t="t"/>
                <a:pathLst>
                  <a:path extrusionOk="0" h="20416" w="12731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" name="Google Shape;162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163" name="Google Shape;163;p10"/>
                <p:cNvSpPr/>
                <p:nvPr/>
              </p:nvSpPr>
              <p:spPr>
                <a:xfrm flipH="1" rot="10800000">
                  <a:off x="8853970" y="2955332"/>
                  <a:ext cx="821197" cy="816396"/>
                </a:xfrm>
                <a:custGeom>
                  <a:rect b="b" l="l" r="r" t="t"/>
                  <a:pathLst>
                    <a:path extrusionOk="0" h="10373" w="10434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0"/>
                <p:cNvSpPr/>
                <p:nvPr/>
              </p:nvSpPr>
              <p:spPr>
                <a:xfrm flipH="1" rot="10800000">
                  <a:off x="8723713" y="5000632"/>
                  <a:ext cx="1247458" cy="568872"/>
                </a:xfrm>
                <a:custGeom>
                  <a:rect b="b" l="l" r="r" t="t"/>
                  <a:pathLst>
                    <a:path extrusionOk="0" h="7228" w="1585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0"/>
                <p:cNvSpPr/>
                <p:nvPr/>
              </p:nvSpPr>
              <p:spPr>
                <a:xfrm flipH="1" rot="10800000">
                  <a:off x="7406037" y="3736250"/>
                  <a:ext cx="1051721" cy="1606820"/>
                </a:xfrm>
                <a:custGeom>
                  <a:rect b="b" l="l" r="r" t="t"/>
                  <a:pathLst>
                    <a:path extrusionOk="0" h="20416" w="13363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0"/>
                <p:cNvSpPr/>
                <p:nvPr/>
              </p:nvSpPr>
              <p:spPr>
                <a:xfrm flipH="1" rot="10800000">
                  <a:off x="7406037" y="4401142"/>
                  <a:ext cx="1317741" cy="1053138"/>
                </a:xfrm>
                <a:custGeom>
                  <a:rect b="b" l="l" r="r" t="t"/>
                  <a:pathLst>
                    <a:path extrusionOk="0" h="13381" w="16743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0"/>
                <p:cNvSpPr/>
                <p:nvPr/>
              </p:nvSpPr>
              <p:spPr>
                <a:xfrm flipH="1" rot="10800000">
                  <a:off x="7596346" y="3736239"/>
                  <a:ext cx="1302708" cy="664970"/>
                </a:xfrm>
                <a:custGeom>
                  <a:rect b="b" l="l" r="r" t="t"/>
                  <a:pathLst>
                    <a:path extrusionOk="0" h="8449" w="16552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0"/>
                <p:cNvSpPr/>
                <p:nvPr/>
              </p:nvSpPr>
              <p:spPr>
                <a:xfrm flipH="1" rot="10800000">
                  <a:off x="8457691" y="4401142"/>
                  <a:ext cx="911943" cy="1053138"/>
                </a:xfrm>
                <a:custGeom>
                  <a:rect b="b" l="l" r="r" t="t"/>
                  <a:pathLst>
                    <a:path extrusionOk="0" h="13381" w="11587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0"/>
                <p:cNvSpPr/>
                <p:nvPr/>
              </p:nvSpPr>
              <p:spPr>
                <a:xfrm flipH="1" rot="10800000">
                  <a:off x="6594434" y="3736250"/>
                  <a:ext cx="1001980" cy="1606820"/>
                </a:xfrm>
                <a:custGeom>
                  <a:rect b="b" l="l" r="r" t="t"/>
                  <a:pathLst>
                    <a:path extrusionOk="0" h="20416" w="12731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10"/>
                <p:cNvSpPr/>
                <p:nvPr/>
              </p:nvSpPr>
              <p:spPr>
                <a:xfrm flipH="1" rot="10800000">
                  <a:off x="6488733" y="4234761"/>
                  <a:ext cx="917374" cy="1108309"/>
                </a:xfrm>
                <a:custGeom>
                  <a:rect b="b" l="l" r="r" t="t"/>
                  <a:pathLst>
                    <a:path extrusionOk="0" h="14082" w="11656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0"/>
                <p:cNvSpPr/>
                <p:nvPr/>
              </p:nvSpPr>
              <p:spPr>
                <a:xfrm flipH="1" rot="10800000">
                  <a:off x="8853970" y="2104139"/>
                  <a:ext cx="536132" cy="851262"/>
                </a:xfrm>
                <a:custGeom>
                  <a:rect b="b" l="l" r="r" t="t"/>
                  <a:pathLst>
                    <a:path extrusionOk="0" h="10816" w="6812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0"/>
                <p:cNvSpPr/>
                <p:nvPr/>
              </p:nvSpPr>
              <p:spPr>
                <a:xfrm flipH="1" rot="10800000">
                  <a:off x="8853970" y="2663415"/>
                  <a:ext cx="821197" cy="810966"/>
                </a:xfrm>
                <a:custGeom>
                  <a:rect b="b" l="l" r="r" t="t"/>
                  <a:pathLst>
                    <a:path extrusionOk="0" h="10304" w="10434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0"/>
                <p:cNvSpPr/>
                <p:nvPr/>
              </p:nvSpPr>
              <p:spPr>
                <a:xfrm flipH="1" rot="10800000">
                  <a:off x="9099450" y="2104136"/>
                  <a:ext cx="696452" cy="559349"/>
                </a:xfrm>
                <a:custGeom>
                  <a:rect b="b" l="l" r="r" t="t"/>
                  <a:pathLst>
                    <a:path extrusionOk="0" h="7107" w="8849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0"/>
                <p:cNvSpPr/>
                <p:nvPr/>
              </p:nvSpPr>
              <p:spPr>
                <a:xfrm flipH="1" rot="10800000">
                  <a:off x="6123144" y="4234738"/>
                  <a:ext cx="471358" cy="1807967"/>
                </a:xfrm>
                <a:custGeom>
                  <a:rect b="b" l="l" r="r" t="t"/>
                  <a:pathLst>
                    <a:path extrusionOk="0" h="12930" w="5989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0"/>
                <p:cNvSpPr/>
                <p:nvPr/>
              </p:nvSpPr>
              <p:spPr>
                <a:xfrm flipH="1" rot="10800000">
                  <a:off x="8457691" y="4401137"/>
                  <a:ext cx="1012212" cy="599567"/>
                </a:xfrm>
                <a:custGeom>
                  <a:rect b="b" l="l" r="r" t="t"/>
                  <a:pathLst>
                    <a:path extrusionOk="0" h="7618" w="12861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0"/>
                <p:cNvSpPr/>
                <p:nvPr/>
              </p:nvSpPr>
              <p:spPr>
                <a:xfrm flipH="1" rot="10800000">
                  <a:off x="9099450" y="1937755"/>
                  <a:ext cx="916744" cy="594766"/>
                </a:xfrm>
                <a:custGeom>
                  <a:rect b="b" l="l" r="r" t="t"/>
                  <a:pathLst>
                    <a:path extrusionOk="0" h="7557" w="11648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0"/>
                <p:cNvSpPr/>
                <p:nvPr/>
              </p:nvSpPr>
              <p:spPr>
                <a:xfrm flipH="1" rot="10800000">
                  <a:off x="8337666" y="2104139"/>
                  <a:ext cx="761855" cy="851262"/>
                </a:xfrm>
                <a:custGeom>
                  <a:rect b="b" l="l" r="r" t="t"/>
                  <a:pathLst>
                    <a:path extrusionOk="0" h="10816" w="968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0"/>
                <p:cNvSpPr/>
                <p:nvPr/>
              </p:nvSpPr>
              <p:spPr>
                <a:xfrm flipH="1" rot="10800000">
                  <a:off x="8457691" y="3771656"/>
                  <a:ext cx="856693" cy="629553"/>
                </a:xfrm>
                <a:custGeom>
                  <a:rect b="b" l="l" r="r" t="t"/>
                  <a:pathLst>
                    <a:path extrusionOk="0" h="7999" w="10885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0"/>
                <p:cNvSpPr/>
                <p:nvPr/>
              </p:nvSpPr>
              <p:spPr>
                <a:xfrm flipH="1" rot="10800000">
                  <a:off x="8457691" y="3972827"/>
                  <a:ext cx="1012212" cy="700544"/>
                </a:xfrm>
                <a:custGeom>
                  <a:rect b="b" l="l" r="r" t="t"/>
                  <a:pathLst>
                    <a:path extrusionOk="0" h="8901" w="12861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0"/>
                <p:cNvSpPr/>
                <p:nvPr/>
              </p:nvSpPr>
              <p:spPr>
                <a:xfrm flipH="1" rot="10800000">
                  <a:off x="8898989" y="3474308"/>
                  <a:ext cx="776179" cy="498590"/>
                </a:xfrm>
                <a:custGeom>
                  <a:rect b="b" l="l" r="r" t="t"/>
                  <a:pathLst>
                    <a:path extrusionOk="0" h="6335" w="9862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0"/>
                <p:cNvSpPr/>
                <p:nvPr/>
              </p:nvSpPr>
              <p:spPr>
                <a:xfrm flipH="1" rot="10800000">
                  <a:off x="9314314" y="3972827"/>
                  <a:ext cx="251066" cy="700544"/>
                </a:xfrm>
                <a:custGeom>
                  <a:rect b="b" l="l" r="r" t="t"/>
                  <a:pathLst>
                    <a:path extrusionOk="0" h="8901" w="319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 flipH="1" rot="10800000">
                  <a:off x="7596346" y="3045999"/>
                  <a:ext cx="1302708" cy="725729"/>
                </a:xfrm>
                <a:custGeom>
                  <a:rect b="b" l="l" r="r" t="t"/>
                  <a:pathLst>
                    <a:path extrusionOk="0" h="9221" w="16552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0"/>
                <p:cNvSpPr/>
                <p:nvPr/>
              </p:nvSpPr>
              <p:spPr>
                <a:xfrm flipH="1" rot="10800000">
                  <a:off x="8182145" y="2300585"/>
                  <a:ext cx="671896" cy="745484"/>
                </a:xfrm>
                <a:custGeom>
                  <a:rect b="b" l="l" r="r" t="t"/>
                  <a:pathLst>
                    <a:path extrusionOk="0" h="9472" w="8537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0"/>
                <p:cNvSpPr/>
                <p:nvPr/>
              </p:nvSpPr>
              <p:spPr>
                <a:xfrm flipH="1" rot="10800000">
                  <a:off x="8182145" y="2955332"/>
                  <a:ext cx="716915" cy="816396"/>
                </a:xfrm>
                <a:custGeom>
                  <a:rect b="b" l="l" r="r" t="t"/>
                  <a:pathLst>
                    <a:path extrusionOk="0" h="10373" w="9109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0"/>
                <p:cNvSpPr/>
                <p:nvPr/>
              </p:nvSpPr>
              <p:spPr>
                <a:xfrm flipH="1" rot="-9881874">
                  <a:off x="8412680" y="1696325"/>
                  <a:ext cx="1493028" cy="816391"/>
                </a:xfrm>
                <a:custGeom>
                  <a:rect b="b" l="l" r="r" t="t"/>
                  <a:pathLst>
                    <a:path extrusionOk="0" h="4291" w="1897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6" name="Google Shape;186;p10"/>
            <p:cNvSpPr/>
            <p:nvPr/>
          </p:nvSpPr>
          <p:spPr>
            <a:xfrm flipH="1" rot="-5575774">
              <a:off x="8763078" y="1023088"/>
              <a:ext cx="761868" cy="851277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188" name="Google Shape;188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189" name="Google Shape;189;p10"/>
              <p:cNvSpPr/>
              <p:nvPr/>
            </p:nvSpPr>
            <p:spPr>
              <a:xfrm flipH="1" rot="8657482">
                <a:off x="4551907" y="4748865"/>
                <a:ext cx="1877323" cy="1630247"/>
              </a:xfrm>
              <a:custGeom>
                <a:rect b="b" l="l" r="r" t="t"/>
                <a:pathLst>
                  <a:path extrusionOk="0" h="20416" w="12731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0" name="Google Shape;190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191" name="Google Shape;191;p10"/>
                <p:cNvSpPr/>
                <p:nvPr/>
              </p:nvSpPr>
              <p:spPr>
                <a:xfrm flipH="1" rot="10800000">
                  <a:off x="8853970" y="2955321"/>
                  <a:ext cx="821208" cy="816407"/>
                </a:xfrm>
                <a:custGeom>
                  <a:rect b="b" l="l" r="r" t="t"/>
                  <a:pathLst>
                    <a:path extrusionOk="0" h="10373" w="10434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0"/>
                <p:cNvSpPr/>
                <p:nvPr/>
              </p:nvSpPr>
              <p:spPr>
                <a:xfrm flipH="1" rot="10800000">
                  <a:off x="8723713" y="5000624"/>
                  <a:ext cx="1247474" cy="568880"/>
                </a:xfrm>
                <a:custGeom>
                  <a:rect b="b" l="l" r="r" t="t"/>
                  <a:pathLst>
                    <a:path extrusionOk="0" h="7228" w="1585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0"/>
                <p:cNvSpPr/>
                <p:nvPr/>
              </p:nvSpPr>
              <p:spPr>
                <a:xfrm flipH="1" rot="10800000">
                  <a:off x="7406037" y="3736229"/>
                  <a:ext cx="1051735" cy="1606841"/>
                </a:xfrm>
                <a:custGeom>
                  <a:rect b="b" l="l" r="r" t="t"/>
                  <a:pathLst>
                    <a:path extrusionOk="0" h="20416" w="13363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 flipH="1" rot="10800000">
                  <a:off x="7406037" y="4401129"/>
                  <a:ext cx="1317758" cy="1053152"/>
                </a:xfrm>
                <a:custGeom>
                  <a:rect b="b" l="l" r="r" t="t"/>
                  <a:pathLst>
                    <a:path extrusionOk="0" h="13381" w="16743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 flipH="1" rot="10800000">
                  <a:off x="7596346" y="3736231"/>
                  <a:ext cx="1302725" cy="664979"/>
                </a:xfrm>
                <a:custGeom>
                  <a:rect b="b" l="l" r="r" t="t"/>
                  <a:pathLst>
                    <a:path extrusionOk="0" h="8449" w="16552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0"/>
                <p:cNvSpPr/>
                <p:nvPr/>
              </p:nvSpPr>
              <p:spPr>
                <a:xfrm flipH="1" rot="10800000">
                  <a:off x="8457691" y="4401129"/>
                  <a:ext cx="911955" cy="1053152"/>
                </a:xfrm>
                <a:custGeom>
                  <a:rect b="b" l="l" r="r" t="t"/>
                  <a:pathLst>
                    <a:path extrusionOk="0" h="13381" w="11587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0"/>
                <p:cNvSpPr/>
                <p:nvPr/>
              </p:nvSpPr>
              <p:spPr>
                <a:xfrm flipH="1" rot="10800000">
                  <a:off x="6594434" y="3736229"/>
                  <a:ext cx="1001993" cy="1606841"/>
                </a:xfrm>
                <a:custGeom>
                  <a:rect b="b" l="l" r="r" t="t"/>
                  <a:pathLst>
                    <a:path extrusionOk="0" h="20416" w="12731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 flipH="1" rot="10800000">
                  <a:off x="6488733" y="4234746"/>
                  <a:ext cx="917385" cy="1108324"/>
                </a:xfrm>
                <a:custGeom>
                  <a:rect b="b" l="l" r="r" t="t"/>
                  <a:pathLst>
                    <a:path extrusionOk="0" h="14082" w="11656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0"/>
                <p:cNvSpPr/>
                <p:nvPr/>
              </p:nvSpPr>
              <p:spPr>
                <a:xfrm flipH="1" rot="10800000">
                  <a:off x="8853970" y="2104128"/>
                  <a:ext cx="536138" cy="851273"/>
                </a:xfrm>
                <a:custGeom>
                  <a:rect b="b" l="l" r="r" t="t"/>
                  <a:pathLst>
                    <a:path extrusionOk="0" h="10816" w="6812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0"/>
                <p:cNvSpPr/>
                <p:nvPr/>
              </p:nvSpPr>
              <p:spPr>
                <a:xfrm flipH="1" rot="10800000">
                  <a:off x="8853970" y="2663405"/>
                  <a:ext cx="821208" cy="810976"/>
                </a:xfrm>
                <a:custGeom>
                  <a:rect b="b" l="l" r="r" t="t"/>
                  <a:pathLst>
                    <a:path extrusionOk="0" h="10304" w="10434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 flipH="1" rot="10800000">
                  <a:off x="9099450" y="2104129"/>
                  <a:ext cx="696461" cy="559356"/>
                </a:xfrm>
                <a:custGeom>
                  <a:rect b="b" l="l" r="r" t="t"/>
                  <a:pathLst>
                    <a:path extrusionOk="0" h="7107" w="8849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 flipH="1" rot="10800000">
                  <a:off x="6123144" y="4234735"/>
                  <a:ext cx="471364" cy="1807970"/>
                </a:xfrm>
                <a:custGeom>
                  <a:rect b="b" l="l" r="r" t="t"/>
                  <a:pathLst>
                    <a:path extrusionOk="0" h="12930" w="5989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 flipH="1" rot="10800000">
                  <a:off x="8457691" y="4401129"/>
                  <a:ext cx="1012225" cy="599575"/>
                </a:xfrm>
                <a:custGeom>
                  <a:rect b="b" l="l" r="r" t="t"/>
                  <a:pathLst>
                    <a:path extrusionOk="0" h="7618" w="12861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0"/>
                <p:cNvSpPr/>
                <p:nvPr/>
              </p:nvSpPr>
              <p:spPr>
                <a:xfrm flipH="1" rot="10800000">
                  <a:off x="9099450" y="1937747"/>
                  <a:ext cx="916756" cy="594774"/>
                </a:xfrm>
                <a:custGeom>
                  <a:rect b="b" l="l" r="r" t="t"/>
                  <a:pathLst>
                    <a:path extrusionOk="0" h="7557" w="11648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0"/>
                <p:cNvSpPr/>
                <p:nvPr/>
              </p:nvSpPr>
              <p:spPr>
                <a:xfrm flipH="1" rot="10800000">
                  <a:off x="8337666" y="2104128"/>
                  <a:ext cx="761864" cy="851273"/>
                </a:xfrm>
                <a:custGeom>
                  <a:rect b="b" l="l" r="r" t="t"/>
                  <a:pathLst>
                    <a:path extrusionOk="0" h="10816" w="968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0"/>
                <p:cNvSpPr/>
                <p:nvPr/>
              </p:nvSpPr>
              <p:spPr>
                <a:xfrm flipH="1" rot="10800000">
                  <a:off x="8457691" y="3771648"/>
                  <a:ext cx="856704" cy="629561"/>
                </a:xfrm>
                <a:custGeom>
                  <a:rect b="b" l="l" r="r" t="t"/>
                  <a:pathLst>
                    <a:path extrusionOk="0" h="7999" w="10885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flipH="1" rot="10800000">
                  <a:off x="8457691" y="3972818"/>
                  <a:ext cx="1012225" cy="700553"/>
                </a:xfrm>
                <a:custGeom>
                  <a:rect b="b" l="l" r="r" t="t"/>
                  <a:pathLst>
                    <a:path extrusionOk="0" h="8901" w="12861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flipH="1" rot="10800000">
                  <a:off x="8898989" y="3474302"/>
                  <a:ext cx="776189" cy="498596"/>
                </a:xfrm>
                <a:custGeom>
                  <a:rect b="b" l="l" r="r" t="t"/>
                  <a:pathLst>
                    <a:path extrusionOk="0" h="6335" w="9862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flipH="1" rot="10800000">
                  <a:off x="9314314" y="3972818"/>
                  <a:ext cx="251069" cy="700553"/>
                </a:xfrm>
                <a:custGeom>
                  <a:rect b="b" l="l" r="r" t="t"/>
                  <a:pathLst>
                    <a:path extrusionOk="0" h="8901" w="319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flipH="1" rot="10800000">
                  <a:off x="7596346" y="3045989"/>
                  <a:ext cx="1302725" cy="725739"/>
                </a:xfrm>
                <a:custGeom>
                  <a:rect b="b" l="l" r="r" t="t"/>
                  <a:pathLst>
                    <a:path extrusionOk="0" h="9221" w="16552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flipH="1" rot="10800000">
                  <a:off x="8182145" y="2300576"/>
                  <a:ext cx="671905" cy="745494"/>
                </a:xfrm>
                <a:custGeom>
                  <a:rect b="b" l="l" r="r" t="t"/>
                  <a:pathLst>
                    <a:path extrusionOk="0" h="9472" w="8537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flipH="1" rot="10800000">
                  <a:off x="8182145" y="2955321"/>
                  <a:ext cx="716924" cy="816407"/>
                </a:xfrm>
                <a:custGeom>
                  <a:rect b="b" l="l" r="r" t="t"/>
                  <a:pathLst>
                    <a:path extrusionOk="0" h="10373" w="9109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flipH="1" rot="-9881915">
                  <a:off x="8412683" y="1696322"/>
                  <a:ext cx="1493034" cy="816387"/>
                </a:xfrm>
                <a:custGeom>
                  <a:rect b="b" l="l" r="r" t="t"/>
                  <a:pathLst>
                    <a:path extrusionOk="0" h="4291" w="1897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14" name="Google Shape;214;p10"/>
            <p:cNvSpPr/>
            <p:nvPr/>
          </p:nvSpPr>
          <p:spPr>
            <a:xfrm flipH="1" rot="-5575774">
              <a:off x="8763078" y="1023088"/>
              <a:ext cx="761868" cy="851277"/>
            </a:xfrm>
            <a:custGeom>
              <a:rect b="b" l="l" r="r" t="t"/>
              <a:pathLst>
                <a:path extrusionOk="0" h="10816" w="968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10"/>
          <p:cNvSpPr txBox="1"/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b="1" sz="3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16.jpg"/><Relationship Id="rId6" Type="http://schemas.openxmlformats.org/officeDocument/2006/relationships/image" Target="../media/image9.jpg"/><Relationship Id="rId7" Type="http://schemas.openxmlformats.org/officeDocument/2006/relationships/image" Target="../media/image21.jpg"/><Relationship Id="rId8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9" Type="http://schemas.openxmlformats.org/officeDocument/2006/relationships/image" Target="../media/image17.jpg"/><Relationship Id="rId5" Type="http://schemas.openxmlformats.org/officeDocument/2006/relationships/image" Target="../media/image6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23.jpg"/><Relationship Id="rId11" Type="http://schemas.openxmlformats.org/officeDocument/2006/relationships/image" Target="../media/image14.jpg"/><Relationship Id="rId10" Type="http://schemas.openxmlformats.org/officeDocument/2006/relationships/image" Target="../media/image20.jpg"/><Relationship Id="rId12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jp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Relationship Id="rId4" Type="http://schemas.openxmlformats.org/officeDocument/2006/relationships/image" Target="../media/image33.jpg"/><Relationship Id="rId5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35.jpg"/><Relationship Id="rId9" Type="http://schemas.openxmlformats.org/officeDocument/2006/relationships/image" Target="../media/image41.jpg"/><Relationship Id="rId5" Type="http://schemas.openxmlformats.org/officeDocument/2006/relationships/image" Target="../media/image34.jpg"/><Relationship Id="rId6" Type="http://schemas.openxmlformats.org/officeDocument/2006/relationships/image" Target="../media/image38.jpg"/><Relationship Id="rId7" Type="http://schemas.openxmlformats.org/officeDocument/2006/relationships/image" Target="../media/image42.jpg"/><Relationship Id="rId8" Type="http://schemas.openxmlformats.org/officeDocument/2006/relationships/image" Target="../media/image48.jpg"/><Relationship Id="rId10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jpg"/><Relationship Id="rId4" Type="http://schemas.openxmlformats.org/officeDocument/2006/relationships/image" Target="../media/image49.jpg"/><Relationship Id="rId9" Type="http://schemas.openxmlformats.org/officeDocument/2006/relationships/image" Target="../media/image61.jpg"/><Relationship Id="rId5" Type="http://schemas.openxmlformats.org/officeDocument/2006/relationships/image" Target="../media/image56.jpg"/><Relationship Id="rId6" Type="http://schemas.openxmlformats.org/officeDocument/2006/relationships/image" Target="../media/image58.jpg"/><Relationship Id="rId7" Type="http://schemas.openxmlformats.org/officeDocument/2006/relationships/image" Target="../media/image54.jpg"/><Relationship Id="rId8" Type="http://schemas.openxmlformats.org/officeDocument/2006/relationships/image" Target="../media/image59.jpg"/><Relationship Id="rId11" Type="http://schemas.openxmlformats.org/officeDocument/2006/relationships/image" Target="../media/image60.jpg"/><Relationship Id="rId10" Type="http://schemas.openxmlformats.org/officeDocument/2006/relationships/image" Target="../media/image57.jpg"/><Relationship Id="rId13" Type="http://schemas.openxmlformats.org/officeDocument/2006/relationships/image" Target="../media/image55.jpg"/><Relationship Id="rId12" Type="http://schemas.openxmlformats.org/officeDocument/2006/relationships/image" Target="../media/image5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brendan.quinn612@zoho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7"/>
          <p:cNvSpPr txBox="1"/>
          <p:nvPr>
            <p:ph idx="1" type="subTitle"/>
          </p:nvPr>
        </p:nvSpPr>
        <p:spPr>
          <a:xfrm flipH="1">
            <a:off x="3280700" y="3310348"/>
            <a:ext cx="2496300" cy="62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50">
                <a:solidFill>
                  <a:srgbClr val="4C1130"/>
                </a:solidFill>
              </a:rPr>
              <a:t>Brendan Quinn</a:t>
            </a:r>
            <a:endParaRPr sz="2550">
              <a:solidFill>
                <a:srgbClr val="4C1130"/>
              </a:solidFill>
            </a:endParaRPr>
          </a:p>
        </p:txBody>
      </p:sp>
      <p:sp>
        <p:nvSpPr>
          <p:cNvPr id="534" name="Google Shape;534;p27"/>
          <p:cNvSpPr txBox="1"/>
          <p:nvPr>
            <p:ph type="ctrTitle"/>
          </p:nvPr>
        </p:nvSpPr>
        <p:spPr>
          <a:xfrm flipH="1">
            <a:off x="773100" y="926875"/>
            <a:ext cx="7597800" cy="2383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41C1D"/>
                </a:solidFill>
              </a:rPr>
              <a:t>Identifying Tanzanian Birds with Neural Networks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535" name="Google Shape;5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00" y="256026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6" name="Google Shape;5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675" y="256026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36"/>
          <p:cNvGrpSpPr/>
          <p:nvPr/>
        </p:nvGrpSpPr>
        <p:grpSpPr>
          <a:xfrm>
            <a:off x="3537503" y="949025"/>
            <a:ext cx="2068676" cy="1991058"/>
            <a:chOff x="3653113" y="1123801"/>
            <a:chExt cx="2022364" cy="1946483"/>
          </a:xfrm>
        </p:grpSpPr>
        <p:sp>
          <p:nvSpPr>
            <p:cNvPr id="624" name="Google Shape;624;p36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" name="Google Shape;626;p36"/>
          <p:cNvSpPr txBox="1"/>
          <p:nvPr>
            <p:ph type="title"/>
          </p:nvPr>
        </p:nvSpPr>
        <p:spPr>
          <a:xfrm>
            <a:off x="2825225" y="2897775"/>
            <a:ext cx="3493200" cy="916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Data &amp; Model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7" name="Google Shape;627;p36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03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628" name="Google Shape;6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625" y="190423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9" name="Google Shape;6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350" y="190423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7"/>
          <p:cNvSpPr txBox="1"/>
          <p:nvPr>
            <p:ph type="title"/>
          </p:nvPr>
        </p:nvSpPr>
        <p:spPr>
          <a:xfrm>
            <a:off x="667775" y="428628"/>
            <a:ext cx="7717500" cy="73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41C1D"/>
                </a:solidFill>
              </a:rPr>
              <a:t>The Data</a:t>
            </a:r>
            <a:endParaRPr>
              <a:solidFill>
                <a:srgbClr val="541C1D"/>
              </a:solidFill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2096525" y="1857375"/>
            <a:ext cx="48624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Over 1,000,000 images representing 1000+ species 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via Flickr API.</a:t>
            </a:r>
            <a:endParaRPr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Due to time constraints, distilled down to ~57,000 pictures representing 355 species</a:t>
            </a:r>
            <a:endParaRPr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36" name="Google Shape;6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62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7" name="Google Shape;6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75" y="185737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8" name="Google Shape;6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5250" y="429762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9" name="Google Shape;6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0" y="3286137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0" name="Google Shape;64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8925" y="1857388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1" name="Google Shape;64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8774" y="3286124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538" y="5692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7" name="Google Shape;6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488" y="5692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8" name="Google Shape;6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438" y="5692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9" name="Google Shape;6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0587" y="190423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0" name="Google Shape;65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9463" y="190423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1" name="Google Shape;65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9513" y="190423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2" name="Google Shape;65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09563" y="1917976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3" name="Google Shape;653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34438" y="323926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4" name="Google Shape;654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4538" y="323926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5" name="Google Shape;655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04500" y="3239274"/>
            <a:ext cx="1335024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39"/>
          <p:cNvPicPr preferRelativeResize="0"/>
          <p:nvPr/>
        </p:nvPicPr>
        <p:blipFill rotWithShape="1">
          <a:blip r:embed="rId4">
            <a:alphaModFix/>
          </a:blip>
          <a:srcRect b="0" l="0" r="41348" t="0"/>
          <a:stretch/>
        </p:blipFill>
        <p:spPr>
          <a:xfrm>
            <a:off x="1890400" y="1012650"/>
            <a:ext cx="5363200" cy="3118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1" name="Google Shape;661;p39"/>
          <p:cNvSpPr txBox="1"/>
          <p:nvPr>
            <p:ph idx="4294967295" type="ctrTitle"/>
          </p:nvPr>
        </p:nvSpPr>
        <p:spPr>
          <a:xfrm flipH="1">
            <a:off x="1440902" y="188450"/>
            <a:ext cx="6262200" cy="85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Convolutional Neural Networks</a:t>
            </a:r>
            <a:endParaRPr>
              <a:solidFill>
                <a:srgbClr val="541C1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0"/>
          <p:cNvSpPr txBox="1"/>
          <p:nvPr>
            <p:ph idx="1" type="subTitle"/>
          </p:nvPr>
        </p:nvSpPr>
        <p:spPr>
          <a:xfrm flipH="1">
            <a:off x="13180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0"/>
          <p:cNvSpPr txBox="1"/>
          <p:nvPr>
            <p:ph idx="3" type="subTitle"/>
          </p:nvPr>
        </p:nvSpPr>
        <p:spPr>
          <a:xfrm flipH="1">
            <a:off x="4905750" y="4126042"/>
            <a:ext cx="29202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0"/>
          <p:cNvSpPr txBox="1"/>
          <p:nvPr>
            <p:ph idx="4294967295" type="title"/>
          </p:nvPr>
        </p:nvSpPr>
        <p:spPr>
          <a:xfrm>
            <a:off x="713250" y="348065"/>
            <a:ext cx="7717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VGG-19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669" name="Google Shape;6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8260"/>
            <a:ext cx="9143998" cy="402067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0"/>
          <p:cNvSpPr/>
          <p:nvPr/>
        </p:nvSpPr>
        <p:spPr>
          <a:xfrm>
            <a:off x="8430750" y="2299650"/>
            <a:ext cx="650400" cy="2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1" name="Google Shape;671;p40"/>
          <p:cNvSpPr/>
          <p:nvPr/>
        </p:nvSpPr>
        <p:spPr>
          <a:xfrm>
            <a:off x="8376575" y="1866800"/>
            <a:ext cx="650400" cy="9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1"/>
          <p:cNvSpPr txBox="1"/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Tools Used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677" name="Google Shape;6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13" y="1998625"/>
            <a:ext cx="1671810" cy="4644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8" name="Google Shape;6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837" y="1779852"/>
            <a:ext cx="1546501" cy="9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9" name="Google Shape;6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9812" y="3347675"/>
            <a:ext cx="1246559" cy="1333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0" name="Google Shape;68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145" y="1361763"/>
            <a:ext cx="1930475" cy="193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1" name="Google Shape;68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7112" y="3292218"/>
            <a:ext cx="1246551" cy="14442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2" name="Google Shape;682;p41"/>
          <p:cNvSpPr/>
          <p:nvPr/>
        </p:nvSpPr>
        <p:spPr>
          <a:xfrm>
            <a:off x="2031925" y="2122550"/>
            <a:ext cx="3228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1"/>
          <p:cNvSpPr/>
          <p:nvPr/>
        </p:nvSpPr>
        <p:spPr>
          <a:xfrm>
            <a:off x="4410600" y="2132700"/>
            <a:ext cx="3228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1"/>
          <p:cNvSpPr/>
          <p:nvPr/>
        </p:nvSpPr>
        <p:spPr>
          <a:xfrm rot="10800000">
            <a:off x="4410575" y="3777313"/>
            <a:ext cx="3228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1"/>
          <p:cNvSpPr/>
          <p:nvPr/>
        </p:nvSpPr>
        <p:spPr>
          <a:xfrm rot="5400000">
            <a:off x="5509066" y="2951133"/>
            <a:ext cx="3228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2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691" name="Google Shape;691;p42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42"/>
          <p:cNvSpPr txBox="1"/>
          <p:nvPr>
            <p:ph type="title"/>
          </p:nvPr>
        </p:nvSpPr>
        <p:spPr>
          <a:xfrm>
            <a:off x="1849938" y="2851150"/>
            <a:ext cx="5443800" cy="916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Results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94" name="Google Shape;694;p42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04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695" name="Google Shape;6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587" y="1824300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6" name="Google Shape;6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100" y="1824300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3"/>
          <p:cNvSpPr/>
          <p:nvPr/>
        </p:nvSpPr>
        <p:spPr>
          <a:xfrm>
            <a:off x="855975" y="2590700"/>
            <a:ext cx="7568100" cy="1128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3"/>
          <p:cNvSpPr txBox="1"/>
          <p:nvPr>
            <p:ph idx="1" type="body"/>
          </p:nvPr>
        </p:nvSpPr>
        <p:spPr>
          <a:xfrm>
            <a:off x="787875" y="2590700"/>
            <a:ext cx="7704300" cy="11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currently can identify the correct bird about 20% of the time.</a:t>
            </a:r>
            <a:endParaRPr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If it guessed randomly, it would only be correct 0.25% of the 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 best on colorful species.</a:t>
            </a:r>
            <a:endParaRPr sz="1800"/>
          </a:p>
        </p:txBody>
      </p:sp>
      <p:sp>
        <p:nvSpPr>
          <p:cNvPr id="703" name="Google Shape;703;p43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Performance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704" name="Google Shape;7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300" y="94312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5" name="Google Shape;70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925" y="94312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38" y="194968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1" name="Google Shape;7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538" y="194968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2" name="Google Shape;712;p44"/>
          <p:cNvSpPr/>
          <p:nvPr/>
        </p:nvSpPr>
        <p:spPr>
          <a:xfrm>
            <a:off x="1866800" y="2201100"/>
            <a:ext cx="832200" cy="832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888" y="194968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4" name="Google Shape;71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6188" y="1949688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5" name="Google Shape;715;p44"/>
          <p:cNvSpPr/>
          <p:nvPr/>
        </p:nvSpPr>
        <p:spPr>
          <a:xfrm>
            <a:off x="6419450" y="2229375"/>
            <a:ext cx="832200" cy="832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225" y="34944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7" name="Google Shape;71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3550" y="34944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8" name="Google Shape;718;p44"/>
          <p:cNvSpPr/>
          <p:nvPr/>
        </p:nvSpPr>
        <p:spPr>
          <a:xfrm>
            <a:off x="1866788" y="3745825"/>
            <a:ext cx="832200" cy="832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9" name="Google Shape;71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9900" y="3494425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0" name="Google Shape;720;p44"/>
          <p:cNvSpPr/>
          <p:nvPr/>
        </p:nvSpPr>
        <p:spPr>
          <a:xfrm>
            <a:off x="6419450" y="3745838"/>
            <a:ext cx="832200" cy="832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4C113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6175" y="34944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45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727" name="Google Shape;727;p45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45"/>
          <p:cNvSpPr txBox="1"/>
          <p:nvPr>
            <p:ph type="title"/>
          </p:nvPr>
        </p:nvSpPr>
        <p:spPr>
          <a:xfrm>
            <a:off x="1849938" y="2851150"/>
            <a:ext cx="5443800" cy="916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Next Steps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730" name="Google Shape;730;p45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05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731" name="Google Shape;7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063" y="185737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2" name="Google Shape;73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850" y="1857375"/>
            <a:ext cx="1428750" cy="142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8"/>
          <p:cNvSpPr txBox="1"/>
          <p:nvPr>
            <p:ph type="title"/>
          </p:nvPr>
        </p:nvSpPr>
        <p:spPr>
          <a:xfrm>
            <a:off x="2742600" y="438600"/>
            <a:ext cx="36588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T</a:t>
            </a:r>
            <a:r>
              <a:rPr lang="en">
                <a:solidFill>
                  <a:srgbClr val="541C1D"/>
                </a:solidFill>
              </a:rPr>
              <a:t>able of Contents</a:t>
            </a:r>
            <a:endParaRPr>
              <a:solidFill>
                <a:srgbClr val="541C1D"/>
              </a:solidFill>
            </a:endParaRPr>
          </a:p>
        </p:txBody>
      </p:sp>
      <p:sp>
        <p:nvSpPr>
          <p:cNvPr id="542" name="Google Shape;542;p28"/>
          <p:cNvSpPr txBox="1"/>
          <p:nvPr>
            <p:ph idx="3" type="title"/>
          </p:nvPr>
        </p:nvSpPr>
        <p:spPr>
          <a:xfrm>
            <a:off x="1509009" y="1718684"/>
            <a:ext cx="1549800" cy="640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01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43" name="Google Shape;543;p28"/>
          <p:cNvSpPr txBox="1"/>
          <p:nvPr>
            <p:ph idx="4" type="title"/>
          </p:nvPr>
        </p:nvSpPr>
        <p:spPr>
          <a:xfrm>
            <a:off x="3797110" y="1763021"/>
            <a:ext cx="1549800" cy="64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02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44" name="Google Shape;544;p28"/>
          <p:cNvSpPr txBox="1"/>
          <p:nvPr>
            <p:ph idx="6" type="title"/>
          </p:nvPr>
        </p:nvSpPr>
        <p:spPr>
          <a:xfrm>
            <a:off x="2427773" y="2922753"/>
            <a:ext cx="1549800" cy="64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04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45" name="Google Shape;545;p28"/>
          <p:cNvSpPr txBox="1"/>
          <p:nvPr>
            <p:ph idx="7" type="subTitle"/>
          </p:nvPr>
        </p:nvSpPr>
        <p:spPr>
          <a:xfrm>
            <a:off x="1138809" y="2263383"/>
            <a:ext cx="2290200" cy="36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About Me</a:t>
            </a:r>
            <a:endParaRPr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6" name="Google Shape;546;p28"/>
          <p:cNvSpPr txBox="1"/>
          <p:nvPr>
            <p:ph idx="8" type="subTitle"/>
          </p:nvPr>
        </p:nvSpPr>
        <p:spPr>
          <a:xfrm>
            <a:off x="3429010" y="2309970"/>
            <a:ext cx="2286000" cy="36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Tanzania &amp; Birds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7" name="Google Shape;547;p28"/>
          <p:cNvSpPr txBox="1"/>
          <p:nvPr>
            <p:ph idx="9" type="subTitle"/>
          </p:nvPr>
        </p:nvSpPr>
        <p:spPr>
          <a:xfrm>
            <a:off x="2057573" y="3408020"/>
            <a:ext cx="2290200" cy="36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Results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48" name="Google Shape;548;p28"/>
          <p:cNvSpPr txBox="1"/>
          <p:nvPr>
            <p:ph idx="4" type="title"/>
          </p:nvPr>
        </p:nvSpPr>
        <p:spPr>
          <a:xfrm>
            <a:off x="6083110" y="1763034"/>
            <a:ext cx="1549800" cy="64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03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49" name="Google Shape;549;p28"/>
          <p:cNvSpPr txBox="1"/>
          <p:nvPr>
            <p:ph idx="8" type="subTitle"/>
          </p:nvPr>
        </p:nvSpPr>
        <p:spPr>
          <a:xfrm>
            <a:off x="5715010" y="2309983"/>
            <a:ext cx="2286000" cy="36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Data &amp; Model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0" name="Google Shape;550;p28"/>
          <p:cNvSpPr txBox="1"/>
          <p:nvPr>
            <p:ph idx="6" type="title"/>
          </p:nvPr>
        </p:nvSpPr>
        <p:spPr>
          <a:xfrm>
            <a:off x="5155698" y="2922753"/>
            <a:ext cx="1549800" cy="64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05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51" name="Google Shape;551;p28"/>
          <p:cNvSpPr txBox="1"/>
          <p:nvPr>
            <p:ph idx="9" type="subTitle"/>
          </p:nvPr>
        </p:nvSpPr>
        <p:spPr>
          <a:xfrm>
            <a:off x="4785498" y="3408020"/>
            <a:ext cx="2290200" cy="360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Next Steps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6"/>
          <p:cNvSpPr txBox="1"/>
          <p:nvPr>
            <p:ph idx="1" type="body"/>
          </p:nvPr>
        </p:nvSpPr>
        <p:spPr>
          <a:xfrm>
            <a:off x="719750" y="1541000"/>
            <a:ext cx="7704300" cy="30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This project could aid the Cornell Lab of Ornithology in their effort to create a mobile app that can identify birds.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With more resources, could train using the original 1,000,000 images.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would add more species and cause accuracy to soar.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Additional, specialized neural networks could deal with tough ID’s.</a:t>
            </a:r>
            <a:endParaRPr sz="1600"/>
          </a:p>
        </p:txBody>
      </p:sp>
      <p:sp>
        <p:nvSpPr>
          <p:cNvPr id="738" name="Google Shape;738;p46"/>
          <p:cNvSpPr txBox="1"/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Next Steps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739" name="Google Shape;7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925" y="766575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0" name="Google Shape;7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300" y="766575"/>
            <a:ext cx="1426464" cy="14264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25" y="569220"/>
            <a:ext cx="1335025" cy="1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475" y="3239246"/>
            <a:ext cx="1335025" cy="1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0599" y="3239233"/>
            <a:ext cx="1335025" cy="1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9475" y="569220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4488" y="1904233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0576" y="569219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4574" y="1904233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9526" y="3239257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4450" y="1904250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4" name="Google Shape;754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09576" y="569225"/>
            <a:ext cx="1335024" cy="133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09575" y="3239232"/>
            <a:ext cx="1335024" cy="13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8"/>
          <p:cNvSpPr txBox="1"/>
          <p:nvPr>
            <p:ph idx="1" type="subTitle"/>
          </p:nvPr>
        </p:nvSpPr>
        <p:spPr>
          <a:xfrm flipH="1">
            <a:off x="3139650" y="2490725"/>
            <a:ext cx="2864700" cy="543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solidFill>
                  <a:schemeClr val="accent5"/>
                </a:solidFill>
              </a:rPr>
              <a:t>Any Questions?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761" name="Google Shape;761;p48"/>
          <p:cNvSpPr txBox="1"/>
          <p:nvPr>
            <p:ph type="ctrTitle"/>
          </p:nvPr>
        </p:nvSpPr>
        <p:spPr>
          <a:xfrm flipH="1">
            <a:off x="1713750" y="1171925"/>
            <a:ext cx="5716500" cy="131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541C1D"/>
                </a:solidFill>
              </a:rPr>
              <a:t>Thank you</a:t>
            </a:r>
            <a:endParaRPr sz="4500">
              <a:solidFill>
                <a:srgbClr val="541C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541C1D"/>
                </a:solidFill>
              </a:rPr>
              <a:t>for your time!</a:t>
            </a:r>
            <a:endParaRPr sz="4500">
              <a:solidFill>
                <a:srgbClr val="541C1D"/>
              </a:solidFill>
            </a:endParaRPr>
          </a:p>
        </p:txBody>
      </p:sp>
      <p:sp>
        <p:nvSpPr>
          <p:cNvPr id="762" name="Google Shape;762;p48"/>
          <p:cNvSpPr txBox="1"/>
          <p:nvPr/>
        </p:nvSpPr>
        <p:spPr>
          <a:xfrm>
            <a:off x="905100" y="3203300"/>
            <a:ext cx="7333800" cy="85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1130"/>
                </a:solidFill>
              </a:rPr>
              <a:t>Email: </a:t>
            </a:r>
            <a:r>
              <a:rPr lang="en" sz="1800" u="sng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brendan.quinn612@zohomail.com</a:t>
            </a:r>
            <a:endParaRPr sz="18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Github: brendanquinn612</a:t>
            </a:r>
            <a:endParaRPr sz="18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Linkedin: </a:t>
            </a:r>
            <a:endParaRPr sz="18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9"/>
          <p:cNvGrpSpPr/>
          <p:nvPr/>
        </p:nvGrpSpPr>
        <p:grpSpPr>
          <a:xfrm>
            <a:off x="3537503" y="949025"/>
            <a:ext cx="2068676" cy="1991058"/>
            <a:chOff x="3653113" y="1123801"/>
            <a:chExt cx="2022364" cy="1946483"/>
          </a:xfrm>
        </p:grpSpPr>
        <p:sp>
          <p:nvSpPr>
            <p:cNvPr id="557" name="Google Shape;557;p29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9"/>
          <p:cNvSpPr txBox="1"/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About Me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60" name="Google Shape;560;p29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01</a:t>
            </a:r>
            <a:endParaRPr>
              <a:solidFill>
                <a:srgbClr val="541C1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/>
          <p:nvPr/>
        </p:nvSpPr>
        <p:spPr>
          <a:xfrm>
            <a:off x="325725" y="1505288"/>
            <a:ext cx="4395900" cy="157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Brendan Quinn</a:t>
            </a:r>
            <a:endParaRPr sz="24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Data Scientist</a:t>
            </a:r>
            <a:endParaRPr sz="24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Software Developer</a:t>
            </a:r>
            <a:endParaRPr sz="24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Birding </a:t>
            </a:r>
            <a:r>
              <a:rPr lang="en" sz="2400">
                <a:solidFill>
                  <a:srgbClr val="4C1130"/>
                </a:solidFill>
                <a:latin typeface="Fira Sans"/>
                <a:ea typeface="Fira Sans"/>
                <a:cs typeface="Fira Sans"/>
                <a:sym typeface="Fira Sans"/>
              </a:rPr>
              <a:t>Enthusiast</a:t>
            </a:r>
            <a:endParaRPr sz="2400">
              <a:solidFill>
                <a:srgbClr val="4C113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6" name="Google Shape;566;p30"/>
          <p:cNvSpPr txBox="1"/>
          <p:nvPr>
            <p:ph idx="4294967295" type="title"/>
          </p:nvPr>
        </p:nvSpPr>
        <p:spPr>
          <a:xfrm>
            <a:off x="2323500" y="231342"/>
            <a:ext cx="4497000" cy="787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>
                <a:solidFill>
                  <a:srgbClr val="541C1D"/>
                </a:solidFill>
              </a:rPr>
              <a:t>Hello!</a:t>
            </a:r>
            <a:endParaRPr sz="4500">
              <a:solidFill>
                <a:srgbClr val="541C1D"/>
              </a:solidFill>
            </a:endParaRPr>
          </a:p>
        </p:txBody>
      </p:sp>
      <p:pic>
        <p:nvPicPr>
          <p:cNvPr id="567" name="Google Shape;5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413" y="1018850"/>
            <a:ext cx="2545176" cy="2545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31"/>
          <p:cNvGrpSpPr/>
          <p:nvPr/>
        </p:nvGrpSpPr>
        <p:grpSpPr>
          <a:xfrm rot="8100000">
            <a:off x="3537499" y="796626"/>
            <a:ext cx="2068677" cy="1991059"/>
            <a:chOff x="3653113" y="1123801"/>
            <a:chExt cx="2022364" cy="1946483"/>
          </a:xfrm>
        </p:grpSpPr>
        <p:sp>
          <p:nvSpPr>
            <p:cNvPr id="573" name="Google Shape;573;p31"/>
            <p:cNvSpPr/>
            <p:nvPr/>
          </p:nvSpPr>
          <p:spPr>
            <a:xfrm rot="5400000">
              <a:off x="3397714" y="1379200"/>
              <a:ext cx="1946483" cy="1435685"/>
            </a:xfrm>
            <a:custGeom>
              <a:rect b="b" l="l" r="r" t="t"/>
              <a:pathLst>
                <a:path extrusionOk="0" h="9862" w="13371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 rot="5400000">
              <a:off x="3998877" y="1393685"/>
              <a:ext cx="1946483" cy="1406715"/>
            </a:xfrm>
            <a:custGeom>
              <a:rect b="b" l="l" r="r" t="t"/>
              <a:pathLst>
                <a:path extrusionOk="0" h="9663" w="13371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1"/>
          <p:cNvSpPr txBox="1"/>
          <p:nvPr>
            <p:ph type="title"/>
          </p:nvPr>
        </p:nvSpPr>
        <p:spPr>
          <a:xfrm>
            <a:off x="3314375" y="2643700"/>
            <a:ext cx="2514900" cy="146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6"/>
                </a:solidFill>
              </a:rPr>
              <a:t>Tanzania &amp; Birds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76" name="Google Shape;576;p31"/>
          <p:cNvSpPr txBox="1"/>
          <p:nvPr>
            <p:ph idx="2" type="title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</a:rPr>
              <a:t>02</a:t>
            </a:r>
            <a:endParaRPr>
              <a:solidFill>
                <a:srgbClr val="541C1D"/>
              </a:solidFill>
            </a:endParaRPr>
          </a:p>
        </p:txBody>
      </p:sp>
      <p:pic>
        <p:nvPicPr>
          <p:cNvPr id="577" name="Google Shape;5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600" y="1843613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8" name="Google Shape;5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050" y="1857375"/>
            <a:ext cx="1335024" cy="1335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 txBox="1"/>
          <p:nvPr>
            <p:ph type="title"/>
          </p:nvPr>
        </p:nvSpPr>
        <p:spPr>
          <a:xfrm>
            <a:off x="3600000" y="537200"/>
            <a:ext cx="1944000" cy="722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Tanzania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4" name="Google Shape;584;p32"/>
          <p:cNvSpPr txBox="1"/>
          <p:nvPr>
            <p:ph idx="1" type="subTitle"/>
          </p:nvPr>
        </p:nvSpPr>
        <p:spPr>
          <a:xfrm flipH="1">
            <a:off x="5328750" y="1733609"/>
            <a:ext cx="2961900" cy="987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38% of land is protected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Home of Mt </a:t>
            </a:r>
            <a:r>
              <a:rPr lang="en" sz="1500">
                <a:solidFill>
                  <a:srgbClr val="FFFFFF"/>
                </a:solidFill>
              </a:rPr>
              <a:t>Kilimanjaro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b="1" lang="en" sz="1500">
                <a:solidFill>
                  <a:srgbClr val="FFFFFF"/>
                </a:solidFill>
              </a:rPr>
              <a:t>About 11% of all bird species found here</a:t>
            </a:r>
            <a:endParaRPr b="1" sz="1500">
              <a:solidFill>
                <a:srgbClr val="FFFFFF"/>
              </a:solidFill>
            </a:endParaRPr>
          </a:p>
        </p:txBody>
      </p:sp>
      <p:sp>
        <p:nvSpPr>
          <p:cNvPr id="585" name="Google Shape;585;p32"/>
          <p:cNvSpPr txBox="1"/>
          <p:nvPr>
            <p:ph idx="2" type="subTitle"/>
          </p:nvPr>
        </p:nvSpPr>
        <p:spPr>
          <a:xfrm flipH="1">
            <a:off x="853334" y="1733605"/>
            <a:ext cx="2961900" cy="816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56,000,000+ people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Over 100 languages spoken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86" name="Google Shape;586;p32"/>
          <p:cNvSpPr txBox="1"/>
          <p:nvPr>
            <p:ph idx="4" type="subTitle"/>
          </p:nvPr>
        </p:nvSpPr>
        <p:spPr>
          <a:xfrm flipH="1">
            <a:off x="3288782" y="1733605"/>
            <a:ext cx="1695600" cy="816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Agriculture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Mining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Tourism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87" name="Google Shape;587;p32"/>
          <p:cNvSpPr txBox="1"/>
          <p:nvPr>
            <p:ph idx="5" type="subTitle"/>
          </p:nvPr>
        </p:nvSpPr>
        <p:spPr>
          <a:xfrm flipH="1">
            <a:off x="5306533" y="1451488"/>
            <a:ext cx="2307600" cy="44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Vast Natural Beauty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88" name="Google Shape;588;p32"/>
          <p:cNvSpPr txBox="1"/>
          <p:nvPr>
            <p:ph idx="6" type="subTitle"/>
          </p:nvPr>
        </p:nvSpPr>
        <p:spPr>
          <a:xfrm flipH="1">
            <a:off x="1031518" y="1451488"/>
            <a:ext cx="2137800" cy="44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Diverse </a:t>
            </a:r>
            <a:r>
              <a:rPr lang="en" sz="1900">
                <a:solidFill>
                  <a:srgbClr val="FFFFFF"/>
                </a:solidFill>
              </a:rPr>
              <a:t>Population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589" name="Google Shape;589;p32"/>
          <p:cNvSpPr txBox="1"/>
          <p:nvPr>
            <p:ph idx="8" type="subTitle"/>
          </p:nvPr>
        </p:nvSpPr>
        <p:spPr>
          <a:xfrm flipH="1">
            <a:off x="3409198" y="1451475"/>
            <a:ext cx="2008200" cy="449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Main </a:t>
            </a:r>
            <a:r>
              <a:rPr lang="en" sz="1900">
                <a:solidFill>
                  <a:srgbClr val="FFFFFF"/>
                </a:solidFill>
              </a:rPr>
              <a:t>Industries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33"/>
          <p:cNvGrpSpPr/>
          <p:nvPr/>
        </p:nvGrpSpPr>
        <p:grpSpPr>
          <a:xfrm>
            <a:off x="3000747" y="-495974"/>
            <a:ext cx="5291253" cy="3936944"/>
            <a:chOff x="3000747" y="-495974"/>
            <a:chExt cx="5291253" cy="3936944"/>
          </a:xfrm>
        </p:grpSpPr>
        <p:sp>
          <p:nvSpPr>
            <p:cNvPr id="595" name="Google Shape;595;p33"/>
            <p:cNvSpPr/>
            <p:nvPr/>
          </p:nvSpPr>
          <p:spPr>
            <a:xfrm rot="-105556">
              <a:off x="3013380" y="276218"/>
              <a:ext cx="4955403" cy="3088744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 flipH="1" rot="1529296">
              <a:off x="2901917" y="652911"/>
              <a:ext cx="5488913" cy="913567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597" name="Google Shape;597;p33"/>
          <p:cNvSpPr txBox="1"/>
          <p:nvPr>
            <p:ph type="title"/>
          </p:nvPr>
        </p:nvSpPr>
        <p:spPr>
          <a:xfrm>
            <a:off x="102750" y="1783500"/>
            <a:ext cx="3815100" cy="1576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41C1D"/>
                </a:solidFill>
              </a:rPr>
              <a:t>You probably know what this is</a:t>
            </a:r>
            <a:endParaRPr>
              <a:solidFill>
                <a:srgbClr val="541C1D"/>
              </a:solidFill>
            </a:endParaRPr>
          </a:p>
        </p:txBody>
      </p:sp>
      <p:sp>
        <p:nvSpPr>
          <p:cNvPr id="598" name="Google Shape;598;p33"/>
          <p:cNvSpPr txBox="1"/>
          <p:nvPr/>
        </p:nvSpPr>
        <p:spPr>
          <a:xfrm rot="611151">
            <a:off x="4655333" y="395546"/>
            <a:ext cx="1679470" cy="4559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  <a:latin typeface="Fira Sans"/>
                <a:ea typeface="Fira Sans"/>
                <a:cs typeface="Fira Sans"/>
                <a:sym typeface="Fira Sans"/>
              </a:rPr>
              <a:t>(It’s an Ostrich)</a:t>
            </a:r>
            <a:endParaRPr>
              <a:solidFill>
                <a:srgbClr val="541C1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99" name="Google Shape;5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475" y="1260487"/>
            <a:ext cx="3108960" cy="2743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0" name="Google Shape;600;p33"/>
          <p:cNvSpPr/>
          <p:nvPr/>
        </p:nvSpPr>
        <p:spPr>
          <a:xfrm rot="-96880">
            <a:off x="6287922" y="3450186"/>
            <a:ext cx="3254546" cy="1571615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 rot="-96880">
            <a:off x="6299835" y="3831503"/>
            <a:ext cx="758034" cy="1223902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4"/>
          <p:cNvGrpSpPr/>
          <p:nvPr/>
        </p:nvGrpSpPr>
        <p:grpSpPr>
          <a:xfrm>
            <a:off x="3000747" y="-495974"/>
            <a:ext cx="5291253" cy="3936944"/>
            <a:chOff x="3000747" y="-495974"/>
            <a:chExt cx="5291253" cy="3936944"/>
          </a:xfrm>
        </p:grpSpPr>
        <p:sp>
          <p:nvSpPr>
            <p:cNvPr id="607" name="Google Shape;607;p34"/>
            <p:cNvSpPr/>
            <p:nvPr/>
          </p:nvSpPr>
          <p:spPr>
            <a:xfrm rot="-105556">
              <a:off x="3013380" y="276218"/>
              <a:ext cx="4955403" cy="3088744"/>
            </a:xfrm>
            <a:custGeom>
              <a:rect b="b" l="l" r="r" t="t"/>
              <a:pathLst>
                <a:path extrusionOk="0" h="27151" w="53286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flipH="1" rot="1529296">
              <a:off x="2901917" y="652911"/>
              <a:ext cx="5488913" cy="913567"/>
            </a:xfrm>
            <a:custGeom>
              <a:rect b="b" l="l" r="r" t="t"/>
              <a:pathLst>
                <a:path extrusionOk="0" h="13601" w="2604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609" name="Google Shape;609;p34"/>
          <p:cNvSpPr txBox="1"/>
          <p:nvPr>
            <p:ph type="title"/>
          </p:nvPr>
        </p:nvSpPr>
        <p:spPr>
          <a:xfrm>
            <a:off x="481061" y="2066096"/>
            <a:ext cx="2680800" cy="1011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41C1D"/>
                </a:solidFill>
              </a:rPr>
              <a:t>Maybe not this one...</a:t>
            </a:r>
            <a:endParaRPr>
              <a:solidFill>
                <a:srgbClr val="541C1D"/>
              </a:solidFill>
            </a:endParaRPr>
          </a:p>
        </p:txBody>
      </p:sp>
      <p:sp>
        <p:nvSpPr>
          <p:cNvPr id="610" name="Google Shape;610;p34"/>
          <p:cNvSpPr txBox="1"/>
          <p:nvPr/>
        </p:nvSpPr>
        <p:spPr>
          <a:xfrm rot="680856">
            <a:off x="4310832" y="320394"/>
            <a:ext cx="1700033" cy="4559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1C1D"/>
                </a:solidFill>
                <a:latin typeface="Fira Sans"/>
                <a:ea typeface="Fira Sans"/>
                <a:cs typeface="Fira Sans"/>
                <a:sym typeface="Fira Sans"/>
              </a:rPr>
              <a:t>(It’s a Hamerkop)</a:t>
            </a:r>
            <a:endParaRPr>
              <a:solidFill>
                <a:srgbClr val="541C1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1" name="Google Shape;611;p34"/>
          <p:cNvSpPr/>
          <p:nvPr/>
        </p:nvSpPr>
        <p:spPr>
          <a:xfrm rot="-96880">
            <a:off x="6299835" y="3831503"/>
            <a:ext cx="758034" cy="1223902"/>
          </a:xfrm>
          <a:custGeom>
            <a:rect b="b" l="l" r="r" t="t"/>
            <a:pathLst>
              <a:path extrusionOk="0" h="8328" w="3381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578" y="1288213"/>
            <a:ext cx="3575573" cy="25670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34"/>
          <p:cNvSpPr/>
          <p:nvPr/>
        </p:nvSpPr>
        <p:spPr>
          <a:xfrm rot="-96880">
            <a:off x="6287922" y="3450186"/>
            <a:ext cx="3254546" cy="1571615"/>
          </a:xfrm>
          <a:custGeom>
            <a:rect b="b" l="l" r="r" t="t"/>
            <a:pathLst>
              <a:path extrusionOk="0" h="10694" w="14516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5"/>
          <p:cNvSpPr txBox="1"/>
          <p:nvPr>
            <p:ph type="title"/>
          </p:nvPr>
        </p:nvSpPr>
        <p:spPr>
          <a:xfrm>
            <a:off x="1756350" y="1647601"/>
            <a:ext cx="5631300" cy="1848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900">
                <a:solidFill>
                  <a:srgbClr val="541C1D"/>
                </a:solidFill>
              </a:rPr>
              <a:t>With machine learning, identifying birds can be easy!</a:t>
            </a:r>
            <a:endParaRPr sz="4900">
              <a:solidFill>
                <a:srgbClr val="541C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nvironmental Protection Meeting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2D5C2E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